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6700-74F6-4912-911F-D60DB76C9B26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B5C0B-1969-45F2-A6BA-5A29DE1B7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51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6700-74F6-4912-911F-D60DB76C9B26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B5C0B-1969-45F2-A6BA-5A29DE1B7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9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6700-74F6-4912-911F-D60DB76C9B26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B5C0B-1969-45F2-A6BA-5A29DE1B7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39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6700-74F6-4912-911F-D60DB76C9B26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B5C0B-1969-45F2-A6BA-5A29DE1B7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66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6700-74F6-4912-911F-D60DB76C9B26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B5C0B-1969-45F2-A6BA-5A29DE1B7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21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6700-74F6-4912-911F-D60DB76C9B26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B5C0B-1969-45F2-A6BA-5A29DE1B7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44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6700-74F6-4912-911F-D60DB76C9B26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B5C0B-1969-45F2-A6BA-5A29DE1B7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60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6700-74F6-4912-911F-D60DB76C9B26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B5C0B-1969-45F2-A6BA-5A29DE1B7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21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6700-74F6-4912-911F-D60DB76C9B26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B5C0B-1969-45F2-A6BA-5A29DE1B7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10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6700-74F6-4912-911F-D60DB76C9B26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B5C0B-1969-45F2-A6BA-5A29DE1B7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28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6700-74F6-4912-911F-D60DB76C9B26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B5C0B-1969-45F2-A6BA-5A29DE1B7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47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D6700-74F6-4912-911F-D60DB76C9B26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B5C0B-1969-45F2-A6BA-5A29DE1B7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04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996952"/>
            <a:ext cx="7772400" cy="1470025"/>
          </a:xfrm>
        </p:spPr>
        <p:txBody>
          <a:bodyPr>
            <a:noAutofit/>
          </a:bodyPr>
          <a:lstStyle/>
          <a:p>
            <a:r>
              <a:rPr lang="ru-RU" sz="8000" dirty="0" smtClean="0"/>
              <a:t>1)  5+3       2)  5-3</a:t>
            </a:r>
            <a:br>
              <a:rPr lang="ru-RU" sz="8000" dirty="0" smtClean="0"/>
            </a:br>
            <a:r>
              <a:rPr lang="ru-RU" sz="8000" dirty="0" smtClean="0"/>
              <a:t>3)  4+5       4)  5-4</a:t>
            </a:r>
            <a:br>
              <a:rPr lang="ru-RU" sz="8000" dirty="0" smtClean="0"/>
            </a:b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121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ru-RU" dirty="0" smtClean="0"/>
              <a:t>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Устное выполнение.</a:t>
            </a:r>
          </a:p>
          <a:p>
            <a:pPr marL="0" indent="0" algn="ctr">
              <a:buNone/>
            </a:pPr>
            <a:r>
              <a:rPr lang="ru-RU" dirty="0" smtClean="0"/>
              <a:t>Показываем ответы с помощью карточек.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26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/>
          </a:bodyPr>
          <a:lstStyle/>
          <a:p>
            <a:r>
              <a:rPr lang="ru-RU" sz="7200" dirty="0" smtClean="0"/>
              <a:t>Работа в тетради </a:t>
            </a:r>
            <a:br>
              <a:rPr lang="ru-RU" sz="7200" dirty="0" smtClean="0"/>
            </a:br>
            <a:r>
              <a:rPr lang="ru-RU" sz="7200" dirty="0" smtClean="0"/>
              <a:t>с печатной основой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30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Проверь себя с. 35</a:t>
            </a:r>
          </a:p>
          <a:p>
            <a:r>
              <a:rPr lang="ru-RU" dirty="0" smtClean="0"/>
              <a:t>Устно назовите уменьшаемые в первом столбике.</a:t>
            </a:r>
          </a:p>
          <a:p>
            <a:r>
              <a:rPr lang="ru-RU" dirty="0" smtClean="0"/>
              <a:t>Напишите в тетради только ответы в примерах второго, третьего и четвертого столбиков.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92D050"/>
                </a:solidFill>
              </a:rPr>
              <a:t>Самопроверка 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39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какой корзине осталось больше грибов?</a:t>
            </a:r>
          </a:p>
          <a:p>
            <a:r>
              <a:rPr lang="ru-RU" dirty="0" smtClean="0"/>
              <a:t>Какое задание сегодня вам показалось самым интересным?</a:t>
            </a:r>
          </a:p>
          <a:p>
            <a:r>
              <a:rPr lang="ru-RU" dirty="0" smtClean="0"/>
              <a:t>Кто понял, как работать по таблице?</a:t>
            </a:r>
          </a:p>
          <a:p>
            <a:r>
              <a:rPr lang="ru-RU" dirty="0" smtClean="0"/>
              <a:t>Кому необходимо еще раз это объяснить?</a:t>
            </a:r>
          </a:p>
          <a:p>
            <a:r>
              <a:rPr lang="ru-RU" dirty="0" smtClean="0"/>
              <a:t>Оцените свои знания с помощью светофора</a:t>
            </a:r>
          </a:p>
          <a:p>
            <a:r>
              <a:rPr lang="ru-RU" dirty="0" smtClean="0"/>
              <a:t>Какую помощницу мы обнаружили в конце учебника?</a:t>
            </a:r>
          </a:p>
          <a:p>
            <a:r>
              <a:rPr lang="ru-RU" dirty="0" smtClean="0"/>
              <a:t>Как, пользуясь таблицей сложения, решить пример </a:t>
            </a:r>
            <a:r>
              <a:rPr lang="ru-RU" smtClean="0"/>
              <a:t>на вычитание?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99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5616624"/>
          </a:xfrm>
        </p:spPr>
        <p:txBody>
          <a:bodyPr>
            <a:normAutofit/>
          </a:bodyPr>
          <a:lstStyle/>
          <a:p>
            <a:r>
              <a:rPr lang="ru-RU" dirty="0" smtClean="0"/>
              <a:t>Откройте таблицу сложения на форзаце в конце учебника.</a:t>
            </a:r>
          </a:p>
          <a:p>
            <a:r>
              <a:rPr lang="ru-RU" dirty="0" smtClean="0"/>
              <a:t>Как одним словом можно назвать все эти записи?</a:t>
            </a:r>
          </a:p>
          <a:p>
            <a:r>
              <a:rPr lang="ru-RU" dirty="0" smtClean="0"/>
              <a:t>Чем похожи все записанные равенства?</a:t>
            </a:r>
          </a:p>
          <a:p>
            <a:r>
              <a:rPr lang="ru-RU" dirty="0" smtClean="0"/>
              <a:t>Прочитайте разными способами все равенства с ответом 6, 7, 8 и т.д., используя термины «слагаемое», «сумма», «увеличить на…», «плюс», «прибавить».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8393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Выучите равенства на прибавление числа 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Работа в парах</a:t>
            </a:r>
          </a:p>
          <a:p>
            <a:pPr marL="0" indent="0" algn="ctr"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Открываем учебник и по очереди </a:t>
            </a:r>
          </a:p>
          <a:p>
            <a:pPr marL="0" indent="0">
              <a:buNone/>
            </a:pPr>
            <a:r>
              <a:rPr lang="ru-RU" dirty="0" smtClean="0"/>
              <a:t>задавайте друг другу примеры в разброс.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- Какое правило поможет вам, пользуясь этой таблицей, решать примеры на вычитание?</a:t>
            </a:r>
          </a:p>
          <a:p>
            <a:pPr>
              <a:buFontTx/>
              <a:buChar char="-"/>
            </a:pPr>
            <a:r>
              <a:rPr lang="ru-RU" dirty="0" smtClean="0"/>
              <a:t>Какой пример на сложение поможет вам решить пример 9-7?</a:t>
            </a:r>
          </a:p>
          <a:p>
            <a:pPr marL="0" indent="0" algn="ctr">
              <a:buNone/>
            </a:pPr>
            <a:r>
              <a:rPr lang="ru-RU" sz="6500" b="1" dirty="0" smtClean="0">
                <a:solidFill>
                  <a:srgbClr val="FF0000"/>
                </a:solidFill>
              </a:rPr>
              <a:t>7+2=9</a:t>
            </a:r>
            <a:endParaRPr lang="ru-RU" sz="6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8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Откройте учебник на с. 35.</a:t>
            </a:r>
          </a:p>
          <a:p>
            <a:pPr algn="ctr"/>
            <a:r>
              <a:rPr lang="ru-RU" dirty="0" smtClean="0"/>
              <a:t>Прочитайте задачу урока.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111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 smtClean="0">
                <a:solidFill>
                  <a:srgbClr val="FF0000"/>
                </a:solidFill>
              </a:rPr>
              <a:t>«Кубик </a:t>
            </a:r>
            <a:r>
              <a:rPr lang="ru-RU" sz="8000" dirty="0" err="1" smtClean="0">
                <a:solidFill>
                  <a:srgbClr val="FF0000"/>
                </a:solidFill>
              </a:rPr>
              <a:t>Рубик</a:t>
            </a:r>
            <a:r>
              <a:rPr lang="ru-RU" sz="8000" dirty="0" smtClean="0">
                <a:solidFill>
                  <a:srgbClr val="FF0000"/>
                </a:solidFill>
              </a:rPr>
              <a:t>»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1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>
            <a:normAutofit/>
          </a:bodyPr>
          <a:lstStyle/>
          <a:p>
            <a:r>
              <a:rPr lang="ru-RU" sz="8000" dirty="0" err="1" smtClean="0"/>
              <a:t>физминутка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92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22 февраля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N 1</a:t>
            </a:r>
            <a:r>
              <a:rPr lang="ru-RU" dirty="0" smtClean="0"/>
              <a:t> (с.35)</a:t>
            </a:r>
          </a:p>
          <a:p>
            <a:pPr>
              <a:buFontTx/>
              <a:buChar char="-"/>
            </a:pPr>
            <a:r>
              <a:rPr lang="ru-RU" dirty="0" smtClean="0"/>
              <a:t>Составьте по первому рисунку такую задачу, чтобы решение подходило к первому выражению.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На столе 3 бублика, 7 бубликов уже повесили на веревочку. Сколько всего бубликов?</a:t>
            </a:r>
          </a:p>
          <a:p>
            <a:pPr>
              <a:buFontTx/>
              <a:buChar char="-"/>
            </a:pPr>
            <a:r>
              <a:rPr lang="ru-RU" dirty="0" smtClean="0"/>
              <a:t>Назовите решение задачи.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3+7 = 10 (б.)</a:t>
            </a:r>
          </a:p>
          <a:p>
            <a:pPr marL="0" indent="0">
              <a:buNone/>
            </a:pPr>
            <a:r>
              <a:rPr lang="ru-RU" dirty="0" smtClean="0"/>
              <a:t>- А теперь составьте задачу с этими же данными, но чтобы она решалась вычитанием.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110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На веревочке было 10 бубликов. Сняли 3 бублика. Сколько бубликов осталось?</a:t>
            </a:r>
          </a:p>
          <a:p>
            <a:pPr>
              <a:buFontTx/>
              <a:buChar char="-"/>
            </a:pPr>
            <a:r>
              <a:rPr lang="ru-RU" dirty="0" smtClean="0"/>
              <a:t>Как решить эту задачу?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10-3 = 7 (б.)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92D050"/>
                </a:solidFill>
              </a:rPr>
              <a:t>- Что вы заметили?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03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en-US" dirty="0" smtClean="0"/>
              <a:t>N</a:t>
            </a:r>
            <a:r>
              <a:rPr lang="ru-RU" dirty="0" smtClean="0"/>
              <a:t>4 </a:t>
            </a:r>
            <a:br>
              <a:rPr lang="ru-RU" dirty="0" smtClean="0"/>
            </a:br>
            <a:r>
              <a:rPr lang="ru-RU" dirty="0" smtClean="0"/>
              <a:t>самостоятельное 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ru-RU" dirty="0" smtClean="0"/>
              <a:t>Прочитайте пример, в котором уменьшаемое 9, а вычитаемое 4.</a:t>
            </a:r>
          </a:p>
          <a:p>
            <a:r>
              <a:rPr lang="ru-RU" dirty="0" smtClean="0"/>
              <a:t>Чему равна разность чисел 10 и 7?</a:t>
            </a:r>
          </a:p>
          <a:p>
            <a:r>
              <a:rPr lang="ru-RU" dirty="0" smtClean="0"/>
              <a:t>Прочитайте эти примеры, используя термины «уменьшить на…», «минус», «отнять».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83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357</Words>
  <Application>Microsoft Office PowerPoint</Application>
  <PresentationFormat>Экран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1)  5+3       2)  5-3 3)  4+5       4)  5-4 </vt:lpstr>
      <vt:lpstr>Презентация PowerPoint</vt:lpstr>
      <vt:lpstr>Выучите равенства на прибавление числа 5</vt:lpstr>
      <vt:lpstr>Презентация PowerPoint</vt:lpstr>
      <vt:lpstr>игра</vt:lpstr>
      <vt:lpstr>физминутка</vt:lpstr>
      <vt:lpstr>22 февраля</vt:lpstr>
      <vt:lpstr>Презентация PowerPoint</vt:lpstr>
      <vt:lpstr>N4  самостоятельное решение</vt:lpstr>
      <vt:lpstr>N 5</vt:lpstr>
      <vt:lpstr>Работа в тетради  с печатной основой</vt:lpstr>
      <vt:lpstr>Рефлексия </vt:lpstr>
      <vt:lpstr>N6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 5+3       2)  5-3 3)  4+5       4)  5-4</dc:title>
  <dc:creator>Кузьмина О.В.</dc:creator>
  <cp:lastModifiedBy>Кузьмина О.В.</cp:lastModifiedBy>
  <cp:revision>6</cp:revision>
  <dcterms:created xsi:type="dcterms:W3CDTF">2012-02-21T15:09:00Z</dcterms:created>
  <dcterms:modified xsi:type="dcterms:W3CDTF">2012-02-21T16:04:29Z</dcterms:modified>
</cp:coreProperties>
</file>