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0C2E918-3934-4DA3-9762-B975DC7C37A4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C81A1B7-F45F-4B37-B90D-5E5E1F391F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079" t="16974" r="22954" b="18040"/>
          <a:stretch>
            <a:fillRect/>
          </a:stretch>
        </p:blipFill>
        <p:spPr bwMode="auto">
          <a:xfrm>
            <a:off x="357158" y="571480"/>
            <a:ext cx="8501122" cy="575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079" t="17067" r="22954" b="18019"/>
          <a:stretch>
            <a:fillRect/>
          </a:stretch>
        </p:blipFill>
        <p:spPr bwMode="auto">
          <a:xfrm>
            <a:off x="285720" y="548462"/>
            <a:ext cx="8572560" cy="58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079" t="17067" r="22954" b="21442"/>
          <a:stretch>
            <a:fillRect/>
          </a:stretch>
        </p:blipFill>
        <p:spPr bwMode="auto">
          <a:xfrm>
            <a:off x="357158" y="714356"/>
            <a:ext cx="8468261" cy="544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120" t="20500" r="24879" b="17825"/>
          <a:stretch>
            <a:fillRect/>
          </a:stretch>
        </p:blipFill>
        <p:spPr bwMode="auto">
          <a:xfrm>
            <a:off x="428596" y="642918"/>
            <a:ext cx="8383985" cy="558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137" t="17067" r="23027" b="18019"/>
          <a:stretch>
            <a:fillRect/>
          </a:stretch>
        </p:blipFill>
        <p:spPr bwMode="auto">
          <a:xfrm>
            <a:off x="428596" y="571480"/>
            <a:ext cx="8370251" cy="567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ЛаПу</dc:creator>
  <cp:lastModifiedBy>ЛаПу</cp:lastModifiedBy>
  <cp:revision>1</cp:revision>
  <dcterms:created xsi:type="dcterms:W3CDTF">2015-05-29T19:44:10Z</dcterms:created>
  <dcterms:modified xsi:type="dcterms:W3CDTF">2015-05-29T19:47:29Z</dcterms:modified>
</cp:coreProperties>
</file>