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63" r:id="rId10"/>
    <p:sldId id="264" r:id="rId11"/>
    <p:sldId id="265" r:id="rId12"/>
    <p:sldId id="266" r:id="rId13"/>
    <p:sldId id="267" r:id="rId14"/>
    <p:sldId id="275" r:id="rId15"/>
    <p:sldId id="274" r:id="rId16"/>
    <p:sldId id="268" r:id="rId17"/>
    <p:sldId id="269" r:id="rId18"/>
    <p:sldId id="270" r:id="rId19"/>
    <p:sldId id="271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E202-453A-47F7-88DC-FDB6AE4DE29E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0B23-701E-4A17-8025-DD2515E37E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E202-453A-47F7-88DC-FDB6AE4DE29E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0B23-701E-4A17-8025-DD2515E37E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E202-453A-47F7-88DC-FDB6AE4DE29E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0B23-701E-4A17-8025-DD2515E37E65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E202-453A-47F7-88DC-FDB6AE4DE29E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0B23-701E-4A17-8025-DD2515E37E6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E202-453A-47F7-88DC-FDB6AE4DE29E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0B23-701E-4A17-8025-DD2515E37E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E202-453A-47F7-88DC-FDB6AE4DE29E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0B23-701E-4A17-8025-DD2515E37E6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E202-453A-47F7-88DC-FDB6AE4DE29E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0B23-701E-4A17-8025-DD2515E37E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E202-453A-47F7-88DC-FDB6AE4DE29E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0B23-701E-4A17-8025-DD2515E37E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E202-453A-47F7-88DC-FDB6AE4DE29E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0B23-701E-4A17-8025-DD2515E37E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E202-453A-47F7-88DC-FDB6AE4DE29E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0B23-701E-4A17-8025-DD2515E37E65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E202-453A-47F7-88DC-FDB6AE4DE29E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50B23-701E-4A17-8025-DD2515E37E6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F65E202-453A-47F7-88DC-FDB6AE4DE29E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C250B23-701E-4A17-8025-DD2515E37E6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2160240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ПЕТРА  ВЕЛИКОГО</a:t>
            </a:r>
            <a:endParaRPr lang="ru-RU" sz="66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212" y="2852936"/>
            <a:ext cx="3501988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1701 ГОД ВЗЯТИЕ КРЕПОСТИ НОТЕБУРГ</a:t>
            </a:r>
            <a:endParaRPr lang="ru-RU" dirty="0"/>
          </a:p>
        </p:txBody>
      </p:sp>
      <p:pic>
        <p:nvPicPr>
          <p:cNvPr id="1026" name="Picture 2" descr="C:\Documents and Settings\Irina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8640960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974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ВЗЯТИЕ КРЕПОСТИ НИЕНШАНЦ</a:t>
            </a:r>
            <a:br>
              <a:rPr lang="ru-RU" dirty="0" smtClean="0"/>
            </a:br>
            <a:r>
              <a:rPr lang="ru-RU" dirty="0" smtClean="0"/>
              <a:t> 1 МАЯ 1703 ГОД</a:t>
            </a:r>
            <a:endParaRPr lang="ru-RU" dirty="0"/>
          </a:p>
        </p:txBody>
      </p:sp>
      <p:pic>
        <p:nvPicPr>
          <p:cNvPr id="2050" name="Picture 2" descr="C:\Documents and Settings\Irina\Desktop\i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8801"/>
            <a:ext cx="8640960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990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620688"/>
            <a:ext cx="6408712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00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92696"/>
            <a:ext cx="8640960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3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МЕДАЛЬ </a:t>
            </a:r>
            <a:br>
              <a:rPr lang="ru-RU" dirty="0" smtClean="0"/>
            </a:br>
            <a:r>
              <a:rPr lang="ru-RU" dirty="0" smtClean="0"/>
              <a:t>«НЕБЫВАЕМОЕ  БЫВАЕТ»</a:t>
            </a:r>
            <a:endParaRPr lang="ru-RU" dirty="0"/>
          </a:p>
        </p:txBody>
      </p:sp>
      <p:pic>
        <p:nvPicPr>
          <p:cNvPr id="6146" name="Picture 2" descr="C:\Documents and Settings\Irina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99591" y="2636912"/>
            <a:ext cx="7488831" cy="3698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843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ОРДЕН  АНДРЕЯ ПЕРВОЗВАННОГО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Documents and Settings\Irina\Desktop\i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665816"/>
            <a:ext cx="3888432" cy="3499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Documents and Settings\Irina\Desktop\i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60" y="2708920"/>
            <a:ext cx="3878931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015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ЗАЯЧИЙ  ОСТРОВ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62678"/>
            <a:ext cx="8712968" cy="5350697"/>
          </a:xfrm>
        </p:spPr>
      </p:pic>
    </p:spTree>
    <p:extLst>
      <p:ext uri="{BB962C8B-B14F-4D97-AF65-F5344CB8AC3E}">
        <p14:creationId xmlns:p14="http://schemas.microsoft.com/office/powerpoint/2010/main" val="100566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48680"/>
            <a:ext cx="8640960" cy="612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15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961" y="1916832"/>
            <a:ext cx="4079519" cy="4680520"/>
          </a:xfrm>
        </p:spPr>
      </p:pic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50" y="1916832"/>
            <a:ext cx="4254350" cy="4752528"/>
          </a:xfrm>
        </p:spPr>
      </p:pic>
    </p:spTree>
    <p:extLst>
      <p:ext uri="{BB962C8B-B14F-4D97-AF65-F5344CB8AC3E}">
        <p14:creationId xmlns:p14="http://schemas.microsoft.com/office/powerpoint/2010/main" val="77865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12968" cy="6624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42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84867"/>
            <a:ext cx="8640960" cy="5056501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КРЕПОСТЬ ОРЕШЕК</a:t>
            </a:r>
            <a:br>
              <a:rPr lang="ru-RU" dirty="0" smtClean="0"/>
            </a:br>
            <a:r>
              <a:rPr lang="ru-RU" dirty="0" smtClean="0"/>
              <a:t>(НОТЕБУРГ)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748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3629000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27 МАЯ 1703 ГОД</a:t>
            </a:r>
            <a:br>
              <a:rPr lang="ru-RU" sz="7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7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ДЕНЬ РОЖДЕНИЯ ГОРОДА</a:t>
            </a:r>
            <a:endParaRPr lang="ru-RU" sz="7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59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КРЕПОСТЬ   ОРЕШЕК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350" y="1844824"/>
            <a:ext cx="4181649" cy="4752528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844824"/>
            <a:ext cx="4320480" cy="4752528"/>
          </a:xfrm>
        </p:spPr>
      </p:pic>
    </p:spTree>
    <p:extLst>
      <p:ext uri="{BB962C8B-B14F-4D97-AF65-F5344CB8AC3E}">
        <p14:creationId xmlns:p14="http://schemas.microsoft.com/office/powerpoint/2010/main" val="13341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28800"/>
            <a:ext cx="8712967" cy="511256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17 ИЮНЯ 1632 ГОД</a:t>
            </a:r>
            <a:br>
              <a:rPr lang="ru-RU" dirty="0" smtClean="0"/>
            </a:br>
            <a:r>
              <a:rPr lang="ru-RU" dirty="0" smtClean="0"/>
              <a:t>КРЕПОСТЬ </a:t>
            </a:r>
            <a:r>
              <a:rPr lang="ru-RU" dirty="0" smtClean="0"/>
              <a:t>НИЕНШАНЦ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434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001764"/>
            <a:ext cx="8712968" cy="566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62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12776"/>
            <a:ext cx="8640960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12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804410"/>
            <a:ext cx="4536504" cy="5936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65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692696"/>
            <a:ext cx="6912768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61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Irina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76672"/>
            <a:ext cx="5688632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016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54</TotalTime>
  <Words>29</Words>
  <Application>Microsoft Office PowerPoint</Application>
  <PresentationFormat>Экран (4:3)</PresentationFormat>
  <Paragraphs>10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Волна</vt:lpstr>
      <vt:lpstr>ВРЕМЯ ПЕТРА  ВЕЛИКОГО</vt:lpstr>
      <vt:lpstr>КРЕПОСТЬ ОРЕШЕК (НОТЕБУРГ)</vt:lpstr>
      <vt:lpstr>КРЕПОСТЬ   ОРЕШЕК</vt:lpstr>
      <vt:lpstr>17 ИЮНЯ 1632 ГОД КРЕПОСТЬ НИЕНШАНЦ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1701 ГОД ВЗЯТИЕ КРЕПОСТИ НОТЕБУРГ</vt:lpstr>
      <vt:lpstr>ВЗЯТИЕ КРЕПОСТИ НИЕНШАНЦ  1 МАЯ 1703 ГОД</vt:lpstr>
      <vt:lpstr>Презентация PowerPoint</vt:lpstr>
      <vt:lpstr>Презентация PowerPoint</vt:lpstr>
      <vt:lpstr>МЕДАЛЬ  «НЕБЫВАЕМОЕ  БЫВАЕТ»</vt:lpstr>
      <vt:lpstr>ОРДЕН  АНДРЕЯ ПЕРВОЗВАННОГО</vt:lpstr>
      <vt:lpstr>ЗАЯЧИЙ  ОСТРОВ</vt:lpstr>
      <vt:lpstr>Презентация PowerPoint</vt:lpstr>
      <vt:lpstr>Презентация PowerPoint</vt:lpstr>
      <vt:lpstr>Презентация PowerPoint</vt:lpstr>
      <vt:lpstr>27 МАЯ 1703 ГОД ДЕНЬ РОЖДЕНИЯ ГОРОДА</vt:lpstr>
    </vt:vector>
  </TitlesOfParts>
  <Company>Professional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ВРЕМЯ ПЕТРА  ВЕЛИКОГО</dc:title>
  <dc:creator>Irina</dc:creator>
  <cp:lastModifiedBy>Irina</cp:lastModifiedBy>
  <cp:revision>2</cp:revision>
  <dcterms:created xsi:type="dcterms:W3CDTF">2014-12-04T15:21:38Z</dcterms:created>
  <dcterms:modified xsi:type="dcterms:W3CDTF">2014-12-04T16:19:51Z</dcterms:modified>
</cp:coreProperties>
</file>