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339966"/>
    <a:srgbClr val="FF3300"/>
    <a:srgbClr val="99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1977" y="669703"/>
            <a:ext cx="9401578" cy="39666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Художник </a:t>
            </a:r>
            <a:r>
              <a:rPr lang="ru-RU" sz="54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цирке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7324" y="4868215"/>
            <a:ext cx="3316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err="1" smtClean="0"/>
              <a:t>Налбат</a:t>
            </a:r>
            <a:r>
              <a:rPr lang="ru-RU" dirty="0" smtClean="0"/>
              <a:t> Анна Николаевна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ГБОУ лицей №533</a:t>
            </a:r>
          </a:p>
          <a:p>
            <a:r>
              <a:rPr lang="ru-RU" dirty="0" smtClean="0"/>
              <a:t>г. 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43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ГРАНТ 2013\фотографии к мастер классу про цирк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2" y="1133342"/>
            <a:ext cx="7753082" cy="53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51043" y="301409"/>
            <a:ext cx="3394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/>
                <a:ea typeface="Calibri"/>
              </a:rPr>
              <a:t>Нарисуем </a:t>
            </a:r>
            <a:r>
              <a:rPr lang="ru-RU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/>
                <a:ea typeface="Calibri"/>
              </a:rPr>
              <a:t>фон. 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390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Мои документы\ГРАНТ 2013\фотографии к мастер классу про цирк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10" y="2125014"/>
            <a:ext cx="6310648" cy="43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3281" y="0"/>
            <a:ext cx="118656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Рисуем </a:t>
            </a:r>
            <a:r>
              <a:rPr lang="ru-RU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круг в 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центре листа</a:t>
            </a:r>
            <a:r>
              <a:rPr lang="ru-RU" sz="36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 Что это? Мяч, обруч. Нет,  это начало образа. </a:t>
            </a:r>
          </a:p>
        </p:txBody>
      </p:sp>
    </p:spTree>
    <p:extLst>
      <p:ext uri="{BB962C8B-B14F-4D97-AF65-F5344CB8AC3E}">
        <p14:creationId xmlns:p14="http://schemas.microsoft.com/office/powerpoint/2010/main" val="5183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ГРАНТ 2013\фотографии к мастер классу про цирк\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86" y="1532587"/>
            <a:ext cx="7366715" cy="51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 w="50800"/>
                <a:solidFill>
                  <a:prstClr val="black">
                    <a:shade val="50000"/>
                  </a:prstClr>
                </a:solidFill>
              </a:rPr>
              <a:t>Одеваем парик, </a:t>
            </a:r>
            <a:r>
              <a:rPr lang="ru-RU" sz="32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шляпу</a:t>
            </a:r>
            <a:r>
              <a:rPr lang="ru-RU" sz="32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,</a:t>
            </a:r>
            <a:r>
              <a:rPr lang="en-US" sz="32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 </a:t>
            </a:r>
            <a:r>
              <a:rPr lang="ru-RU" sz="32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колпак</a:t>
            </a:r>
            <a:r>
              <a:rPr lang="ru-RU" sz="32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. </a:t>
            </a:r>
            <a:r>
              <a:rPr lang="ru-RU" sz="3200" b="1" dirty="0">
                <a:ln w="50800"/>
                <a:solidFill>
                  <a:schemeClr val="bg1"/>
                </a:solidFill>
              </a:rPr>
              <a:t>Дорисовываем овалы, детали костюма, смешные ботинки, кисти рук, черты лица. </a:t>
            </a:r>
            <a:r>
              <a:rPr lang="ru-RU" sz="3200" b="1" dirty="0" smtClean="0">
                <a:ln w="50800"/>
                <a:solidFill>
                  <a:schemeClr val="bg1"/>
                </a:solidFill>
              </a:rPr>
              <a:t>Решаем, </a:t>
            </a:r>
            <a:r>
              <a:rPr lang="ru-RU" sz="3200" b="1" dirty="0">
                <a:ln w="50800"/>
                <a:solidFill>
                  <a:schemeClr val="bg1"/>
                </a:solidFill>
              </a:rPr>
              <a:t>каким будет клоун – </a:t>
            </a:r>
            <a:r>
              <a:rPr lang="ru-RU" sz="3200" b="1" dirty="0" smtClean="0">
                <a:ln w="50800"/>
                <a:solidFill>
                  <a:schemeClr val="bg1"/>
                </a:solidFill>
              </a:rPr>
              <a:t>веселым </a:t>
            </a:r>
            <a:r>
              <a:rPr lang="ru-RU" sz="3200" b="1" dirty="0">
                <a:ln w="50800"/>
                <a:solidFill>
                  <a:schemeClr val="bg1"/>
                </a:solidFill>
              </a:rPr>
              <a:t>или </a:t>
            </a:r>
            <a:r>
              <a:rPr lang="ru-RU" sz="3200" b="1" dirty="0" smtClean="0">
                <a:ln w="50800"/>
                <a:solidFill>
                  <a:schemeClr val="bg1"/>
                </a:solidFill>
              </a:rPr>
              <a:t>грустным.</a:t>
            </a:r>
            <a:endParaRPr lang="ru-RU" sz="3200" b="1" dirty="0">
              <a:ln w="5080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ГРАНТ 2013\фотографии к мастер классу про цирк\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61" y="1738649"/>
            <a:ext cx="7482625" cy="500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9042" y="98515"/>
            <a:ext cx="11912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Прорисовываем детали, дополняем рисунок животных, птиц справа или слева от клоуна. </a:t>
            </a:r>
            <a:r>
              <a:rPr lang="ru-RU" sz="3600" b="1" dirty="0" smtClean="0">
                <a:solidFill>
                  <a:schemeClr val="bg1"/>
                </a:solidFill>
              </a:rPr>
              <a:t>Приступаем </a:t>
            </a:r>
            <a:r>
              <a:rPr lang="ru-RU" sz="3600" b="1" dirty="0">
                <a:solidFill>
                  <a:schemeClr val="bg1"/>
                </a:solidFill>
              </a:rPr>
              <a:t>к работе с цветом в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9755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47" y="1545489"/>
            <a:ext cx="6899290" cy="51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685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Цвет </a:t>
            </a:r>
            <a:r>
              <a:rPr lang="ru-RU" sz="3200" b="1" dirty="0" smtClean="0">
                <a:solidFill>
                  <a:schemeClr val="bg1"/>
                </a:solidFill>
              </a:rPr>
              <a:t>выбираем </a:t>
            </a:r>
            <a:r>
              <a:rPr lang="ru-RU" sz="3200" b="1" dirty="0">
                <a:solidFill>
                  <a:schemeClr val="bg1"/>
                </a:solidFill>
              </a:rPr>
              <a:t>в соответствии с контрастными сочетаниями, </a:t>
            </a:r>
            <a:r>
              <a:rPr lang="ru-RU" sz="3200" b="1" dirty="0" smtClean="0">
                <a:solidFill>
                  <a:schemeClr val="bg1"/>
                </a:solidFill>
              </a:rPr>
              <a:t>чтобы </a:t>
            </a:r>
            <a:r>
              <a:rPr lang="ru-RU" sz="3200" b="1" dirty="0">
                <a:solidFill>
                  <a:schemeClr val="bg1"/>
                </a:solidFill>
              </a:rPr>
              <a:t>выделить центр композиции – человека в ярком костюме-клоуна. </a:t>
            </a:r>
          </a:p>
        </p:txBody>
      </p:sp>
    </p:spTree>
    <p:extLst>
      <p:ext uri="{BB962C8B-B14F-4D97-AF65-F5344CB8AC3E}">
        <p14:creationId xmlns:p14="http://schemas.microsoft.com/office/powerpoint/2010/main" val="19263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3529" y="0"/>
            <a:ext cx="6751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Контрастные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сочетания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цветов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76" y="772732"/>
            <a:ext cx="7283878" cy="59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8641" y="772732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контрастные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цвета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29075"/>
              </p:ext>
            </p:extLst>
          </p:nvPr>
        </p:nvGraphicFramePr>
        <p:xfrm>
          <a:off x="241837" y="1569671"/>
          <a:ext cx="2797578" cy="800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789"/>
                <a:gridCol w="1398789"/>
              </a:tblGrid>
              <a:tr h="800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77679"/>
              </p:ext>
            </p:extLst>
          </p:nvPr>
        </p:nvGraphicFramePr>
        <p:xfrm>
          <a:off x="241836" y="5368937"/>
          <a:ext cx="2797578" cy="774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789"/>
                <a:gridCol w="1398789"/>
              </a:tblGrid>
              <a:tr h="774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88634"/>
              </p:ext>
            </p:extLst>
          </p:nvPr>
        </p:nvGraphicFramePr>
        <p:xfrm>
          <a:off x="9257047" y="5201514"/>
          <a:ext cx="2823336" cy="7871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8"/>
                <a:gridCol w="1411668"/>
              </a:tblGrid>
              <a:tr h="787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10483"/>
              </p:ext>
            </p:extLst>
          </p:nvPr>
        </p:nvGraphicFramePr>
        <p:xfrm>
          <a:off x="9192654" y="1505277"/>
          <a:ext cx="2823336" cy="761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8"/>
                <a:gridCol w="1411668"/>
              </a:tblGrid>
              <a:tr h="761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17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300" y="211719"/>
            <a:ext cx="8507338" cy="635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812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157</TotalTime>
  <Words>116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Н. Крылова</dc:creator>
  <cp:lastModifiedBy>Наталия В. Клюкина</cp:lastModifiedBy>
  <cp:revision>19</cp:revision>
  <dcterms:created xsi:type="dcterms:W3CDTF">2014-11-10T16:29:54Z</dcterms:created>
  <dcterms:modified xsi:type="dcterms:W3CDTF">2015-06-03T11:43:44Z</dcterms:modified>
</cp:coreProperties>
</file>