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C59019-DF0B-4197-99CA-43D6EE60BA16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2D5F56-D9D3-42EC-BA04-5D4695E1A5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20072" y="1916832"/>
            <a:ext cx="37456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 августа (13 августа) 1803  - 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27 февраля (11 марта) 1869 (65 лет)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57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20072" y="620688"/>
            <a:ext cx="33843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В.Ф. Одоевский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«Отрывки из журнала Маши»</a:t>
            </a:r>
            <a:endParaRPr lang="ru-RU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28275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2333" y="1556792"/>
            <a:ext cx="30534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omic Sans MS" pitchFamily="66" charset="0"/>
              </a:rPr>
              <a:t>Домашняя работа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Попробуйте завести свой дневник, записывайте, как прошел ваш день, о чем вы думали и что чувствовали. Может быть, это станет одной из страничек вашей семейной истории. Нарисуйте девочку Машу, какой вы ее видите.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54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«Отрывки из журнала Маши»</vt:lpstr>
      <vt:lpstr>Домашняя работа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3</cp:revision>
  <dcterms:created xsi:type="dcterms:W3CDTF">2011-11-06T08:33:01Z</dcterms:created>
  <dcterms:modified xsi:type="dcterms:W3CDTF">2011-11-06T08:54:55Z</dcterms:modified>
</cp:coreProperties>
</file>