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1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8" autoAdjust="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F414A-C8D9-43C6-BAD6-156F9E29F40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BCD5-A713-4796-B3A2-BE77DAEF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5BCD5-A713-4796-B3A2-BE77DAEF876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6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pas-extreme.ru/" TargetMode="External"/><Relationship Id="rId4" Type="http://schemas.openxmlformats.org/officeDocument/2006/relationships/hyperlink" Target="http://www.scenaristik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201622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 – составитель: воспитатель МБДОУ ДСКВ №6 «Колосок»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Глушко Елена Фёдоровна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Занятие для детей подготовительной группы по теме: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«С </a:t>
            </a:r>
            <a:r>
              <a:rPr lang="ru-RU" sz="3200" b="1" dirty="0">
                <a:solidFill>
                  <a:srgbClr val="FFFF00"/>
                </a:solidFill>
                <a:latin typeface="Times New Roman"/>
                <a:ea typeface="Times New Roman"/>
              </a:rPr>
              <a:t>огнём не играйте! С огнём не шалите!</a:t>
            </a:r>
            <a:endParaRPr lang="ru-RU" sz="3200" b="1" dirty="0">
              <a:solidFill>
                <a:srgbClr val="FFFF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FF00"/>
                </a:solidFill>
                <a:latin typeface="Times New Roman"/>
                <a:ea typeface="Times New Roman"/>
              </a:rPr>
              <a:t>Здоровье и жизни свои берегите</a:t>
            </a:r>
            <a:r>
              <a:rPr lang="ru-RU" sz="32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!»</a:t>
            </a:r>
            <a:endParaRPr lang="ru-RU" sz="3200" b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384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80920" cy="576064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6279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03"/>
            <a:ext cx="9144000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36904" cy="590465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757">
            <a:off x="5777361" y="5795936"/>
            <a:ext cx="3269019" cy="10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4" y="115821"/>
            <a:ext cx="4405626" cy="62971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32" y="764704"/>
            <a:ext cx="4012855" cy="59269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642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515"/>
            <a:ext cx="8322068" cy="59694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47" y="4653136"/>
            <a:ext cx="1763937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42" y="3212976"/>
            <a:ext cx="1763937" cy="33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13176"/>
            <a:ext cx="1763937" cy="15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105"/>
            <a:ext cx="4311254" cy="609095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750895"/>
            <a:ext cx="4176464" cy="591665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746">
            <a:off x="4150846" y="5786636"/>
            <a:ext cx="2661292" cy="9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6691"/>
            <a:ext cx="8208912" cy="586865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084">
            <a:off x="5071595" y="5359382"/>
            <a:ext cx="4010177" cy="12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70"/>
            <a:ext cx="9161445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44795"/>
            <a:ext cx="58234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близко телефон</a:t>
            </a:r>
          </a:p>
          <a:p>
            <a:pPr algn="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тебе доступен он,</a:t>
            </a:r>
          </a:p>
          <a:p>
            <a:pPr algn="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 набрать</a:t>
            </a:r>
          </a:p>
          <a:p>
            <a:pPr algn="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быстрей пожарных звать!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3" y="1556792"/>
            <a:ext cx="4476743" cy="53012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55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Aft>
                <a:spcPts val="0"/>
              </a:spcAft>
            </a:pPr>
            <a:endParaRPr lang="ru-RU" sz="3400" b="1" i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3400" b="1" i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Чтоб </a:t>
            </a:r>
            <a:r>
              <a:rPr lang="ru-RU" sz="3400" b="1" i="1" dirty="0">
                <a:solidFill>
                  <a:srgbClr val="FFFF00"/>
                </a:solidFill>
                <a:latin typeface="Times New Roman"/>
                <a:ea typeface="Times New Roman"/>
              </a:rPr>
              <a:t>пламя моё лишь светило и грело.</a:t>
            </a:r>
            <a:endParaRPr lang="ru-RU" sz="3400" b="1" i="1" dirty="0">
              <a:solidFill>
                <a:srgbClr val="FFFF00"/>
              </a:solidFill>
            </a:endParaRPr>
          </a:p>
          <a:p>
            <a:pPr indent="449580" algn="ctr">
              <a:spcAft>
                <a:spcPts val="0"/>
              </a:spcAft>
            </a:pPr>
            <a:r>
              <a:rPr lang="ru-RU" sz="3400" b="1" i="1" dirty="0">
                <a:solidFill>
                  <a:srgbClr val="FFFF00"/>
                </a:solidFill>
                <a:latin typeface="Times New Roman"/>
                <a:ea typeface="Times New Roman"/>
              </a:rPr>
              <a:t>Со мной обращаться нужно очень умело.</a:t>
            </a:r>
            <a:endParaRPr lang="ru-RU" sz="3400" b="1" i="1" dirty="0">
              <a:solidFill>
                <a:srgbClr val="FFFF00"/>
              </a:solidFill>
            </a:endParaRPr>
          </a:p>
          <a:p>
            <a:pPr indent="449580" algn="ctr">
              <a:spcAft>
                <a:spcPts val="0"/>
              </a:spcAft>
            </a:pPr>
            <a:r>
              <a:rPr lang="ru-RU" sz="3400" b="1" i="1" dirty="0">
                <a:solidFill>
                  <a:srgbClr val="FFFF00"/>
                </a:solidFill>
                <a:latin typeface="Times New Roman"/>
                <a:ea typeface="Times New Roman"/>
              </a:rPr>
              <a:t>С огнём не играйте! С огнём не шалите!</a:t>
            </a:r>
            <a:endParaRPr lang="ru-RU" sz="3400" b="1" i="1" dirty="0">
              <a:solidFill>
                <a:srgbClr val="FFFF00"/>
              </a:solidFill>
            </a:endParaRPr>
          </a:p>
          <a:p>
            <a:pPr indent="449580" algn="ctr">
              <a:spcAft>
                <a:spcPts val="0"/>
              </a:spcAft>
            </a:pPr>
            <a:r>
              <a:rPr lang="ru-RU" sz="3400" b="1" i="1" dirty="0">
                <a:solidFill>
                  <a:srgbClr val="FFFF00"/>
                </a:solidFill>
                <a:latin typeface="Times New Roman"/>
                <a:ea typeface="Times New Roman"/>
              </a:rPr>
              <a:t>Здоровье и жизни свои берегите!</a:t>
            </a:r>
            <a:endParaRPr lang="ru-RU" sz="3400" b="1" i="1" dirty="0">
              <a:solidFill>
                <a:srgbClr val="FFFF00"/>
              </a:solidFill>
            </a:endParaRPr>
          </a:p>
          <a:p>
            <a:pPr marL="449580" indent="449580" algn="ctr">
              <a:spcAft>
                <a:spcPts val="0"/>
              </a:spcAft>
            </a:pPr>
            <a:r>
              <a:rPr lang="ru-RU" sz="3400" b="1" i="1" dirty="0">
                <a:solidFill>
                  <a:srgbClr val="FFFF00"/>
                </a:solidFill>
                <a:latin typeface="Times New Roman"/>
                <a:ea typeface="Times New Roman"/>
              </a:rPr>
              <a:t>Характер </a:t>
            </a:r>
            <a:r>
              <a:rPr lang="ru-RU" sz="3400" b="1" i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горяч  </a:t>
            </a:r>
            <a:r>
              <a:rPr lang="ru-RU" sz="3400" b="1" i="1" dirty="0">
                <a:solidFill>
                  <a:srgbClr val="FFFF00"/>
                </a:solidFill>
                <a:latin typeface="Times New Roman"/>
                <a:ea typeface="Times New Roman"/>
              </a:rPr>
              <a:t>мой, </a:t>
            </a:r>
            <a:endParaRPr lang="ru-RU" sz="3400" b="1" i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449580" indent="449580" algn="ctr">
              <a:spcAft>
                <a:spcPts val="0"/>
              </a:spcAft>
            </a:pPr>
            <a:r>
              <a:rPr lang="ru-RU" sz="3400" b="1" i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скажу </a:t>
            </a:r>
            <a:r>
              <a:rPr lang="ru-RU" sz="3400" b="1" i="1" dirty="0">
                <a:solidFill>
                  <a:srgbClr val="FFFF00"/>
                </a:solidFill>
                <a:latin typeface="Times New Roman"/>
                <a:ea typeface="Times New Roman"/>
              </a:rPr>
              <a:t>не на шутку.</a:t>
            </a:r>
            <a:endParaRPr lang="ru-RU" sz="3400" b="1" i="1" dirty="0">
              <a:solidFill>
                <a:srgbClr val="FFFF00"/>
              </a:solidFill>
            </a:endParaRPr>
          </a:p>
          <a:p>
            <a:pPr marL="449580" indent="449580" algn="ctr">
              <a:spcAft>
                <a:spcPts val="0"/>
              </a:spcAft>
            </a:pPr>
            <a:r>
              <a:rPr lang="ru-RU" sz="3400" b="1" i="1" dirty="0">
                <a:solidFill>
                  <a:srgbClr val="FFFF00"/>
                </a:solidFill>
                <a:latin typeface="Times New Roman"/>
                <a:ea typeface="Times New Roman"/>
              </a:rPr>
              <a:t>Могу разгореться в одну я минутку.</a:t>
            </a:r>
            <a:endParaRPr lang="ru-RU" sz="3400" b="1" i="1" dirty="0">
              <a:solidFill>
                <a:srgbClr val="FFFF00"/>
              </a:solidFill>
            </a:endParaRPr>
          </a:p>
          <a:p>
            <a:pPr marL="449580" indent="449580" algn="ctr">
              <a:spcAft>
                <a:spcPts val="0"/>
              </a:spcAft>
            </a:pPr>
            <a:r>
              <a:rPr lang="ru-RU" sz="3400" b="1" i="1" dirty="0">
                <a:solidFill>
                  <a:srgbClr val="FFFF00"/>
                </a:solidFill>
                <a:latin typeface="Times New Roman"/>
                <a:ea typeface="Times New Roman"/>
              </a:rPr>
              <a:t>Но другом я буду, согреть я сумею</a:t>
            </a:r>
            <a:endParaRPr lang="ru-RU" sz="3400" b="1" i="1" dirty="0">
              <a:solidFill>
                <a:srgbClr val="FFFF00"/>
              </a:solidFill>
            </a:endParaRPr>
          </a:p>
          <a:p>
            <a:pPr marL="449580" indent="449580" algn="ctr">
              <a:spcAft>
                <a:spcPts val="0"/>
              </a:spcAft>
            </a:pPr>
            <a:r>
              <a:rPr lang="ru-RU" sz="3400" b="1" i="1" dirty="0">
                <a:solidFill>
                  <a:srgbClr val="FFFF00"/>
                </a:solidFill>
                <a:latin typeface="Times New Roman"/>
                <a:ea typeface="Times New Roman"/>
              </a:rPr>
              <a:t>Тех, кто с огнём обращаться умеет.</a:t>
            </a:r>
            <a:endParaRPr lang="ru-RU" sz="3400" b="1" i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79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1979464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Ресурсы:</a:t>
            </a:r>
          </a:p>
          <a:p>
            <a:pPr algn="ctr"/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images.yandex.ru</a:t>
            </a:r>
            <a:endParaRPr lang="ru-RU" sz="2800" dirty="0" smtClean="0"/>
          </a:p>
          <a:p>
            <a:pPr algn="ctr"/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www.scenaristika.ru</a:t>
            </a:r>
            <a:endParaRPr lang="ru-RU" sz="2800" dirty="0" smtClean="0"/>
          </a:p>
          <a:p>
            <a:pPr algn="ctr"/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www.spas-extreme.ru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8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556792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latin typeface="Century Schoolbook" pitchFamily="18" charset="0"/>
              </a:rPr>
              <a:t>С давних сказочных времён</a:t>
            </a:r>
          </a:p>
          <a:p>
            <a:r>
              <a:rPr lang="ru-RU" sz="3200" i="1" dirty="0" smtClean="0">
                <a:solidFill>
                  <a:srgbClr val="FFFF00"/>
                </a:solidFill>
                <a:latin typeface="Century Schoolbook" pitchFamily="18" charset="0"/>
              </a:rPr>
              <a:t>Служит людям верно</a:t>
            </a:r>
          </a:p>
          <a:p>
            <a:r>
              <a:rPr lang="ru-RU" sz="3200" i="1" dirty="0" smtClean="0">
                <a:solidFill>
                  <a:srgbClr val="FFFF00"/>
                </a:solidFill>
                <a:latin typeface="Century Schoolbook" pitchFamily="18" charset="0"/>
              </a:rPr>
              <a:t>Старый дедушка ОГОНЬ – </a:t>
            </a:r>
          </a:p>
          <a:p>
            <a:r>
              <a:rPr lang="ru-RU" sz="3200" i="1" dirty="0" smtClean="0">
                <a:solidFill>
                  <a:srgbClr val="FFFF00"/>
                </a:solidFill>
                <a:latin typeface="Century Schoolbook" pitchFamily="18" charset="0"/>
              </a:rPr>
              <a:t>Труженик примерный!</a:t>
            </a:r>
            <a:endParaRPr lang="ru-RU" sz="3200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1844824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Century Schoolbook" pitchFamily="18" charset="0"/>
              </a:rPr>
              <a:t>Я «ОГОНЬ» – волшебник добрый,</a:t>
            </a:r>
          </a:p>
          <a:p>
            <a:r>
              <a:rPr lang="ru-RU" sz="3200" i="1" dirty="0" smtClean="0">
                <a:solidFill>
                  <a:schemeClr val="bg1"/>
                </a:solidFill>
                <a:latin typeface="Century Schoolbook" pitchFamily="18" charset="0"/>
              </a:rPr>
              <a:t>Помогаю всем всегда!</a:t>
            </a:r>
          </a:p>
          <a:p>
            <a:r>
              <a:rPr lang="ru-RU" sz="3200" i="1" dirty="0" smtClean="0">
                <a:solidFill>
                  <a:schemeClr val="bg1"/>
                </a:solidFill>
                <a:latin typeface="Century Schoolbook" pitchFamily="18" charset="0"/>
              </a:rPr>
              <a:t>Хоть хвалиться неудобно,</a:t>
            </a:r>
          </a:p>
          <a:p>
            <a:r>
              <a:rPr lang="ru-RU" sz="3200" i="1" dirty="0" smtClean="0">
                <a:solidFill>
                  <a:schemeClr val="bg1"/>
                </a:solidFill>
                <a:latin typeface="Century Schoolbook" pitchFamily="18" charset="0"/>
              </a:rPr>
              <a:t>Без меня вам всем – беда!</a:t>
            </a:r>
            <a:endParaRPr lang="ru-RU" sz="32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36904" cy="583264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24128" y="777903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СТАЛЕВАР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83264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96136" y="98072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СВАРЩИК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640960" cy="62646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303">
            <a:off x="5890681" y="451799"/>
            <a:ext cx="2812959" cy="208003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67002" y="588946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СТЕКЛОДУВ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7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559533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КУЗНЕЦ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5288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1.Он красив и ярко – красен, но он жгуч, горяч, опасен.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9825" y="757785"/>
            <a:ext cx="175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16" y="1281005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2.Маленький конёк, вместо гривы – огонёк.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80422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Спички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327445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3.Мчится кран со стрелой на большой машине, чтоб смогла пожар любой погасить машина.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7804" y="328155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Пожарная машина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16" y="3781243"/>
            <a:ext cx="8676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4.Если дым валит клубами, пламя бьётся языками, и огонь везде, и жар – это бедствие …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7871" y="4722123"/>
            <a:ext cx="2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Пожар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516" y="5418802"/>
            <a:ext cx="874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5.Он даёт тепло и свет, с ним шутить не надо, нет!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2975" y="594202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Огонь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526101" cy="345638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976664" cy="43204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42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249</Words>
  <Application>Microsoft Office PowerPoint</Application>
  <PresentationFormat>Экран (4:3)</PresentationFormat>
  <Paragraphs>46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Mescalero</cp:lastModifiedBy>
  <cp:revision>15</cp:revision>
  <dcterms:modified xsi:type="dcterms:W3CDTF">2003-01-01T00:36:31Z</dcterms:modified>
</cp:coreProperties>
</file>