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Кукольный театр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Для детей старшей группы</a:t>
            </a:r>
          </a:p>
          <a:p>
            <a:r>
              <a:rPr lang="ru-RU" dirty="0" smtClean="0"/>
              <a:t>Достоваловой Екатерины Александровны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театр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Теа́тр</a:t>
            </a:r>
            <a:r>
              <a:rPr lang="ru-RU" b="1" dirty="0" smtClean="0"/>
              <a:t> кукол</a:t>
            </a:r>
            <a:r>
              <a:rPr lang="ru-RU" dirty="0" smtClean="0"/>
              <a:t> — одна из разновидностей кукольного вида пространственно -</a:t>
            </a:r>
            <a:r>
              <a:rPr lang="ru-RU" dirty="0" err="1" smtClean="0"/>
              <a:t>временнóго</a:t>
            </a:r>
            <a:r>
              <a:rPr lang="ru-RU" dirty="0" smtClean="0"/>
              <a:t> искусства, в который входят мультипликационное и не мультипликационное анимационное киноискусство, кукольное искусство эстрады и художественные кукольные программы телевидения. В спектаклях театра кукол внешность и физические действия персонажей изображаются и/или обозначаются, как правило, объёмными,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Куклы-актёры обычно управляются и приводятся в движение людьми, актёрами-кукловодами, а иногда автоматическими механическими или механически -электрически- электронными устройствами. В последнем случае куклы-актёры называются куклами-роботами. Следует отметить, что словосочетание «кукольный театр» является некорректным и обижает профессиональное достоинство кукольников, поскольку прилагательное «кукольный» ассоциируется с понятием «ненастоящий». Правильно говорить: «театр кукол», так, кстати, называются все профессиональные театры анимации.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 чем смеётся Петрушка?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 чем смеётся Петрушка? Он не смеётся ни над чем. В рассказе Платонова «Семён» есть слова, которые мне бы хотелось применить к определению состояния Петрушки: «Есть время в жизни, когда невозможно избежать своего счастья. Это счастье происходит не от добра и не от других людей, а от силы растущего сердца, из глубины тела, согревающегося своим теплом и своим смыслом». Это и есть состояние Петрушки.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Картинки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54"/>
            <a:ext cx="9144000" cy="46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54057">
            <a:off x="372075" y="2974417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175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Кукольный театр  </vt:lpstr>
      <vt:lpstr>Кукольный театр </vt:lpstr>
      <vt:lpstr>Слайд 3</vt:lpstr>
      <vt:lpstr>Над чем смеётся Петрушка?</vt:lpstr>
      <vt:lpstr>Картинки </vt:lpstr>
      <vt:lpstr>Слайд 6</vt:lpstr>
      <vt:lpstr>Слайд 7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5</cp:revision>
  <dcterms:created xsi:type="dcterms:W3CDTF">2012-03-23T15:32:41Z</dcterms:created>
  <dcterms:modified xsi:type="dcterms:W3CDTF">2013-12-08T13:07:17Z</dcterms:modified>
</cp:coreProperties>
</file>