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73" r:id="rId4"/>
    <p:sldId id="258" r:id="rId5"/>
    <p:sldId id="270" r:id="rId6"/>
    <p:sldId id="271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9" r:id="rId15"/>
    <p:sldId id="27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94" autoAdjust="0"/>
  </p:normalViewPr>
  <p:slideViewPr>
    <p:cSldViewPr>
      <p:cViewPr varScale="1">
        <p:scale>
          <a:sx n="81" d="100"/>
          <a:sy n="81" d="100"/>
        </p:scale>
        <p:origin x="-68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09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18692-4722-40C1-BB86-F364445B10B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457FB-6182-4C46-8A4E-DA0396ECA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457FB-6182-4C46-8A4E-DA0396ECA1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457FB-6182-4C46-8A4E-DA0396ECA1D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D829-516D-4740-887F-E6AAD9E46FE2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0F4C-FF4E-4802-9E7F-0590B8986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ln w="38100">
            <a:solidFill>
              <a:schemeClr val="accent2"/>
            </a:solidFill>
          </a:ln>
        </p:spPr>
        <p:txBody>
          <a:bodyPr anchor="t" anchorCtr="0"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Презентация проекта по обучению дошкольников правилам дорожного движения.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8786874" cy="3214710"/>
          </a:xfrm>
          <a:ln>
            <a:noFill/>
          </a:ln>
        </p:spPr>
        <p:txBody>
          <a:bodyPr>
            <a:prstTxWarp prst="textWave2">
              <a:avLst>
                <a:gd name="adj1" fmla="val 12500"/>
                <a:gd name="adj2" fmla="val -251"/>
              </a:avLst>
            </a:prstTxWarp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Тема проекта: «Улица - враг или друг?».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5" descr="C:\Users\Администратор\Pictures\_1_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3290">
            <a:off x="4283543" y="4029831"/>
            <a:ext cx="1833820" cy="23781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 flipH="1">
            <a:off x="6072198" y="5829656"/>
            <a:ext cx="3071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Воспитатель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Слотина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Ж. П.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Дети самостоятельно и вместе с педагогом играют в сюжетно –ролевые игры (Путешествие по городу, Мы едем, едем… и другие). С помощью игр они закрепляют знание правил, а также осваивают основы культуры поведения в общественных местах.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00486" cy="39512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D:\Zona Downloads\маме\Фотки\IMG_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3786214" cy="242889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4099" name="Picture 3" descr="D:\Zona Downloads\маме\Фотки\IMG_07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3857652" cy="235745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4100" name="Picture 4" descr="D:\Zona Downloads\маме\Фотки\IMG_0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3714776" cy="235745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2" descr="C:\Users\Администратор\Desktop\Новая папка\IMG_0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571612"/>
            <a:ext cx="3714776" cy="228601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0002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Книга – верный,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Книга – первый,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Книга – лучший друг ребят.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Нам никак нельзя без книжки,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Все ребята говорят!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Мы узнали много новой информации по ПДД  и закрепили пройденный материал сладкими призами.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E:\Новая папка (2)\IMG_0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04172">
            <a:off x="383717" y="2639977"/>
            <a:ext cx="3344657" cy="247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2" descr="E:\Новая папка (2)\IMG_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2003">
            <a:off x="5195780" y="2792720"/>
            <a:ext cx="3347880" cy="239941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5" descr="C:\Users\Администратор\Pictures\svetof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857628"/>
            <a:ext cx="1000132" cy="221457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1443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Непосредственно- образовательная деятельность дала возможность провести цикл бесед по правилам безопасности на дорогах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  <a:r>
              <a:rPr lang="ru-RU" sz="2000" b="1" dirty="0" smtClean="0">
                <a:solidFill>
                  <a:srgbClr val="002060"/>
                </a:solidFill>
              </a:rPr>
              <a:t> дорожным знакам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  <a:r>
              <a:rPr lang="ru-RU" sz="2000" b="1" dirty="0" smtClean="0">
                <a:solidFill>
                  <a:srgbClr val="002060"/>
                </a:solidFill>
              </a:rPr>
              <a:t> истории  и видам транспорта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  <a:r>
              <a:rPr lang="ru-RU" sz="2000" b="1" dirty="0" smtClean="0">
                <a:solidFill>
                  <a:srgbClr val="002060"/>
                </a:solidFill>
              </a:rPr>
              <a:t> о труде взрослых ( профессии ДПС, </a:t>
            </a:r>
            <a:r>
              <a:rPr lang="ru-RU" sz="2000" b="1" dirty="0" err="1" smtClean="0">
                <a:solidFill>
                  <a:srgbClr val="002060"/>
                </a:solidFill>
              </a:rPr>
              <a:t>ГиБДД</a:t>
            </a:r>
            <a:r>
              <a:rPr lang="ru-RU" sz="2000" b="1" dirty="0" smtClean="0">
                <a:solidFill>
                  <a:srgbClr val="002060"/>
                </a:solidFill>
              </a:rPr>
              <a:t> ).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D:\Zona Downloads\маме\Фотки\IMG_0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3304">
            <a:off x="936797" y="1612793"/>
            <a:ext cx="3357586" cy="242889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2" descr="E:\Новая папка (2)\IMG_02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70945">
            <a:off x="1645942" y="3976989"/>
            <a:ext cx="3429024" cy="242889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074" name="Picture 2" descr="C:\Users\Администратор\Desktop\Новая папка\IMG_0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1483">
            <a:off x="5000628" y="1928802"/>
            <a:ext cx="3722940" cy="271464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Целевые прогулки по улицам и к проезжей части – это наглядная и практическая  агитация  безопасного поведения  детей на дорогах.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E:\Новая папка (2)\IMG_02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40180">
            <a:off x="698761" y="2031004"/>
            <a:ext cx="3081824" cy="225959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6146" name="Picture 2" descr="D:\Zona Downloads\маме\Фотки\IMG_07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151903">
            <a:off x="4847298" y="1986277"/>
            <a:ext cx="3335033" cy="223838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6149" name="Picture 5" descr="D:\Zona Downloads\маме\Фотки\IMG_0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1415">
            <a:off x="3499299" y="4026916"/>
            <a:ext cx="3066552" cy="239381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4800600"/>
            <a:ext cx="5429288" cy="17002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Ребята помогали изготавливать макеты и атрибуты для игры «Улицы города».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Администратор\Pictures\svetofo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8992" y="2571744"/>
            <a:ext cx="2500330" cy="13573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Взаимодействие с семьями воспитанников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2571744"/>
            <a:ext cx="2428892" cy="13573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Памятки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«Ребенок и автомобиль»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 «Осторожно, дети!»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5072074"/>
            <a:ext cx="2857520" cy="14859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Подборка тематических бесед для родителей с детьми.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2214554"/>
            <a:ext cx="2357454" cy="25003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Папки – передвижки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«Дорогие родители узнать  о правилах дороги не хотите ли»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-« Наши друзья – правила движения»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4572008"/>
            <a:ext cx="2914664" cy="15573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Информационный стенд по ПДД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4942" y="142852"/>
            <a:ext cx="3214710" cy="17145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Агитационные листовки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- «Поведение взрослого на улице – пример для малыша»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142852"/>
            <a:ext cx="3057540" cy="17145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Подгрупповые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консультации -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- «Что вы знаете о безопасности ваших детей на дорогах?»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786050" y="1857364"/>
            <a:ext cx="1357322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2" idx="1"/>
          </p:cNvCxnSpPr>
          <p:nvPr/>
        </p:nvCxnSpPr>
        <p:spPr>
          <a:xfrm>
            <a:off x="2571736" y="3214686"/>
            <a:ext cx="857256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143504" y="1928802"/>
            <a:ext cx="1428760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3"/>
          </p:cNvCxnSpPr>
          <p:nvPr/>
        </p:nvCxnSpPr>
        <p:spPr>
          <a:xfrm>
            <a:off x="5929322" y="3250405"/>
            <a:ext cx="714380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285984" y="3964785"/>
            <a:ext cx="1785950" cy="5357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072066" y="4000504"/>
            <a:ext cx="1928826" cy="10001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Результативность проекта.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Реализация данного проекта позволили сформировать у детей необходимые представления, умения и навыки безопасного поведения на улицах и дорогах, в соответствии с возрастными требованиями. Дети проявили заинтересованность данной проблемой и большинство  показали высокие результаты при проведении мониторинга полученных знаний. Знания выявлялись путем контрольных вопросов, рисунков,  дидактических игр, картинок.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 результате проводимой работы с родителями повысилась заинтересованность родителей проблемой детского </a:t>
            </a:r>
            <a:r>
              <a:rPr lang="ru-RU" sz="2000" b="1" dirty="0" err="1" smtClean="0">
                <a:solidFill>
                  <a:srgbClr val="002060"/>
                </a:solidFill>
              </a:rPr>
              <a:t>дорожно</a:t>
            </a:r>
            <a:r>
              <a:rPr lang="ru-RU" sz="2000" b="1" dirty="0" smtClean="0">
                <a:solidFill>
                  <a:srgbClr val="002060"/>
                </a:solidFill>
              </a:rPr>
              <a:t> - транспортного травматизма.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 дальнейшей работе по реализации проекта « Улица твой враг или друг?» будет вестись мониторинг  деятельности и представлены  дополнения и обобщения по  проблеме.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Паспорт проекта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«Улица - враг или друг?».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 Вид проекта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-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практико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- ориентированный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928934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Цель проекта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- формировать у детей дошкольного возраста навык поведения на дороге.</a:t>
            </a: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28596" y="4534648"/>
            <a:ext cx="6429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Продолжительность проекта</a:t>
            </a:r>
          </a:p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 – краткосрочный  1 месяц.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92" y="714356"/>
            <a:ext cx="1914532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Актуальность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357298"/>
            <a:ext cx="148590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Статистика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 январь-март 2013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857628"/>
            <a:ext cx="2500330" cy="1285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 вине детей-6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 вине водителей -15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 вине взрослых пешеходов -3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1285860"/>
            <a:ext cx="1571636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Причины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928934"/>
            <a:ext cx="3000396" cy="3571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Безнадзорность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Плохое знание детьми правил безопасности на дороге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Неумение детьми оценивать сложившуюся обстановку на дороге ввиду возрастных особенностей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- Не соблюдение правил дорожного движения взрослыми пешеходами и водителями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488" y="2000240"/>
            <a:ext cx="2500330" cy="2286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30 % </a:t>
            </a:r>
            <a:r>
              <a:rPr lang="ru-RU" b="1" dirty="0" err="1" smtClean="0">
                <a:solidFill>
                  <a:schemeClr val="tx1"/>
                </a:solidFill>
              </a:rPr>
              <a:t>дорожно</a:t>
            </a:r>
            <a:r>
              <a:rPr lang="ru-RU" b="1" dirty="0" smtClean="0">
                <a:solidFill>
                  <a:schemeClr val="tx1"/>
                </a:solidFill>
              </a:rPr>
              <a:t>  – транспортных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происшествий  с участием детей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1"/>
          </p:cNvCxnSpPr>
          <p:nvPr/>
        </p:nvCxnSpPr>
        <p:spPr>
          <a:xfrm rot="10800000" flipV="1">
            <a:off x="2500298" y="1171556"/>
            <a:ext cx="928694" cy="471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29256" y="1142984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892943" y="3036091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6822297" y="253602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2868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Задачи проекта: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1.Прививать детям практические навыки ориентирования в дорожно-транспортной ситуации, дорожных знаках, сигналах светофора, разметке дороги.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2.Пополнить и закрепить знания о правилах поведения на улице.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3.Сформировать представление о работе инспекторов ДПС.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4.Закрепить значение сигналов светофора и уточнить значение дорожных знаков.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5.Активизировать работу по пропаганде правил дорожного движения и безопасного образа жизни среди родителей.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6.Развивать познавательный интерес, внимание и наблюдательность, умение самостоятельно пользоваться полученными знаниями в повседневной жизни.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15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Этапы работы над проектом.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Подготовительный этап: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1.Определить цель для реализации начала проекта.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2.Определить группу участников проекта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-дети старшего дошкольного возраста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-воспитатели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-родители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3. Изучить нормативно- правовую базу.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4. Создать предметно- развивающую среду.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5. Подобрать наглядно – демонстрационный материал.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40913"/>
            <a:ext cx="857256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Основной этап: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1.Провести	непосредственно-образовательную деятельность  в группе по данной теме.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Провести организованную деятельность в режимных моментах.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3.Создать выставку творческих работ «Я и мои друзья на дороге»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4.Выпустить стенгазету «В гостях у дядюшки Светофора».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Создать коллекцию «Дорожные знаки»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Организовать выставку рисунков «Я и моя улица».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Заключительный этап: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Обобщение результатов проекта.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оздание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мультимедийной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презентации «Из опыта работы»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8860" y="164305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7" name="Picture 3" descr="D:\Zona Downloads\маме\Фотки\IMG_06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62121">
            <a:off x="442556" y="1379632"/>
            <a:ext cx="2884362" cy="178342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20" name="Текст 19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4500594" cy="124300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                                              Уголок по ПДД .</a:t>
            </a:r>
          </a:p>
          <a:p>
            <a:pPr algn="just"/>
            <a:r>
              <a:rPr lang="ru-RU" b="1" dirty="0" smtClean="0"/>
              <a:t>Подобраны настольно- печатные игры. Собрана картотека дидактических и подвижных игр. Художественная  и познавательная литература. Дорожные знаки. Макет улицы, транспортных средств с разбором различных ситуаций возникающих на дороге.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1429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группе создана предметно-развивающая среда,</a:t>
            </a:r>
            <a:br>
              <a:rPr lang="ru-RU" b="1" dirty="0" smtClean="0"/>
            </a:br>
            <a:r>
              <a:rPr lang="ru-RU" b="1" dirty="0" smtClean="0"/>
              <a:t>которая позволила вести работу по формированию потребности усвоения правил дорожного и пешеходного движения.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D:\Zona Downloads\маме\Фотки\IMG_0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8733">
            <a:off x="5083695" y="3618446"/>
            <a:ext cx="2920861" cy="192606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2" name="Picture 2" descr="D:\Zona Downloads\маме\Фотки\IMG_0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3745">
            <a:off x="816136" y="3379241"/>
            <a:ext cx="2926062" cy="186415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030" name="Picture 6" descr="D:\Zona Downloads\маме\Фотки\IMG_06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05893">
            <a:off x="5529806" y="1436637"/>
            <a:ext cx="3011769" cy="186986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Изучаем правила  дорожного движения - играя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 descr="D:\Zona Downloads\маме\Фотки\IMG_06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85361">
            <a:off x="407262" y="3927830"/>
            <a:ext cx="3281386" cy="230584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076" name="Picture 4" descr="D:\Zona Downloads\маме\Фотки\IMG_06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79218">
            <a:off x="5294604" y="3750756"/>
            <a:ext cx="3395658" cy="244140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077" name="Picture 5" descr="D:\Zona Downloads\маме\Фотки\IMG_0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6610">
            <a:off x="483393" y="1046933"/>
            <a:ext cx="3277159" cy="228723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027" name="Picture 3" descr="C:\Users\Администратор\Desktop\Новая папка\IMG_0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1943">
            <a:off x="5372875" y="1095905"/>
            <a:ext cx="3357586" cy="235745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028" name="Picture 4" descr="C:\Users\Администратор\Desktop\Новая папка\IMG_07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500306"/>
            <a:ext cx="3500462" cy="221457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72066" y="4357694"/>
            <a:ext cx="3786214" cy="22860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r>
              <a:rPr lang="ru-RU" b="1" dirty="0" smtClean="0">
                <a:solidFill>
                  <a:srgbClr val="002060"/>
                </a:solidFill>
              </a:rPr>
              <a:t>и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«Ловкий пешеход»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«Пешеходы и транспорт»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«Внимание дорога»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 «Красный, оранжевый, зеленый» и т.д.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285728"/>
            <a:ext cx="3929090" cy="21431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</a:t>
            </a:r>
            <a:r>
              <a:rPr lang="en-US" sz="1600" b="1" dirty="0" smtClean="0">
                <a:solidFill>
                  <a:srgbClr val="002060"/>
                </a:solidFill>
              </a:rPr>
              <a:t>/</a:t>
            </a:r>
            <a:r>
              <a:rPr lang="ru-RU" sz="1600" b="1" dirty="0" err="1" smtClean="0">
                <a:solidFill>
                  <a:srgbClr val="002060"/>
                </a:solidFill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</a:rPr>
              <a:t> игры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-Лото « Дорожные знаки»</a:t>
            </a:r>
          </a:p>
          <a:p>
            <a:pPr algn="ctr">
              <a:buFontTx/>
              <a:buChar char="-"/>
            </a:pPr>
            <a:r>
              <a:rPr lang="ru-RU" sz="1600" b="1" dirty="0" err="1" smtClean="0">
                <a:solidFill>
                  <a:srgbClr val="002060"/>
                </a:solidFill>
              </a:rPr>
              <a:t>Пазлы</a:t>
            </a:r>
            <a:r>
              <a:rPr lang="ru-RU" sz="1600" b="1" dirty="0" smtClean="0">
                <a:solidFill>
                  <a:srgbClr val="002060"/>
                </a:solidFill>
              </a:rPr>
              <a:t> «Подбери дорожный знак»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- «Собери дорожный знак»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«Виды транспорта»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«С </a:t>
            </a:r>
            <a:r>
              <a:rPr lang="ru-RU" sz="1600" b="1" dirty="0" err="1" smtClean="0">
                <a:solidFill>
                  <a:srgbClr val="002060"/>
                </a:solidFill>
              </a:rPr>
              <a:t>Хрюшей</a:t>
            </a:r>
            <a:r>
              <a:rPr lang="ru-RU" sz="1600" b="1" dirty="0" smtClean="0">
                <a:solidFill>
                  <a:srgbClr val="002060"/>
                </a:solidFill>
              </a:rPr>
              <a:t> через дорогу»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и т.д.</a:t>
            </a:r>
          </a:p>
          <a:p>
            <a:pPr algn="ctr"/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628" y="214290"/>
            <a:ext cx="3929090" cy="22860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r>
              <a:rPr lang="ru-RU" b="1" dirty="0" err="1" smtClean="0">
                <a:solidFill>
                  <a:srgbClr val="00206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 игры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«Инспектор ДПС»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«Автошкола»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«Мы едем, едем, едем…»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 «Мы пассажиры» и т.д.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4286256"/>
            <a:ext cx="3714776" cy="22860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r>
              <a:rPr lang="ru-RU" b="1" dirty="0" smtClean="0">
                <a:solidFill>
                  <a:srgbClr val="002060"/>
                </a:solidFill>
              </a:rPr>
              <a:t>и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«Что, где, откуда»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«Говорящий плакат»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«Подумай – отгадай»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«Красный – зеленый»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«Угадай-ка»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02" y="2571744"/>
            <a:ext cx="2786082" cy="18573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Игры по правилам  дорожного движения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2446720" y="2196695"/>
            <a:ext cx="714382" cy="11787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214546" y="3857630"/>
            <a:ext cx="1214448" cy="3571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500694" y="2571744"/>
            <a:ext cx="1643074" cy="5715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43570" y="3714752"/>
            <a:ext cx="1643074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704</Words>
  <Application>Microsoft Office PowerPoint</Application>
  <PresentationFormat>Экран (4:3)</PresentationFormat>
  <Paragraphs>130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Презентация проекта по обучению дошкольников правилам дорожного движения. </vt:lpstr>
      <vt:lpstr>Паспорт проекта  «Улица - враг или друг?». </vt:lpstr>
      <vt:lpstr>Слайд 3</vt:lpstr>
      <vt:lpstr>Слайд 4</vt:lpstr>
      <vt:lpstr>Слайд 5</vt:lpstr>
      <vt:lpstr>Слайд 6</vt:lpstr>
      <vt:lpstr>  </vt:lpstr>
      <vt:lpstr>Изучаем правила  дорожного движения - играя </vt:lpstr>
      <vt:lpstr>Слайд 9</vt:lpstr>
      <vt:lpstr>Дети самостоятельно и вместе с педагогом играют в сюжетно –ролевые игры (Путешествие по городу, Мы едем, едем… и другие). С помощью игр они закрепляют знание правил, а также осваивают основы культуры поведения в общественных местах.</vt:lpstr>
      <vt:lpstr>Книга – верный, Книга – первый, Книга – лучший друг ребят. Нам никак нельзя без книжки, Все ребята говорят!  Мы узнали много новой информации по ПДД  и закрепили пройденный материал сладкими призами.</vt:lpstr>
      <vt:lpstr>Непосредственно- образовательная деятельность дала возможность провести цикл бесед по правилам безопасности на дорогах; дорожным знакам; истории  и видам транспорта; о труде взрослых ( профессии ДПС, ГиБДД ).</vt:lpstr>
      <vt:lpstr>Целевые прогулки по улицам и к проезжей части – это наглядная и практическая  агитация  безопасного поведения  детей на дорогах.</vt:lpstr>
      <vt:lpstr>Ребята помогали изготавливать макеты и атрибуты для игры «Улицы города».</vt:lpstr>
      <vt:lpstr>Слайд 15</vt:lpstr>
      <vt:lpstr>Результативность проекта.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</dc:creator>
  <cp:lastModifiedBy>a</cp:lastModifiedBy>
  <cp:revision>91</cp:revision>
  <dcterms:created xsi:type="dcterms:W3CDTF">2013-04-06T15:29:02Z</dcterms:created>
  <dcterms:modified xsi:type="dcterms:W3CDTF">2013-12-08T08:43:28Z</dcterms:modified>
</cp:coreProperties>
</file>