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168DAF-6025-4471-84BD-812BF528FB97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5C64A6-C216-4BE8-93DC-AAE07C0104D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&#1088;&#1091;&#1089;&#1089;&#1082;&#1080;&#1081;%206\&#1095;&#1080;&#1089;&#1083;&#1080;&#1090;&#1077;&#1083;&#1100;&#1085;&#1086;&#1077;\&#1084;&#1086;&#1081;%20&#1091;&#1088;&#1086;&#1082;\&#1059;&#1085;&#1080;&#1082;&#1072;&#1083;&#1100;&#1085;&#1072;&#1103;%20&#1101;&#1082;&#1089;&#1087;&#1086;&#1079;&#1080;&#1094;&#1080;&#1103;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429684" cy="614366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b="1" dirty="0">
                <a:solidFill>
                  <a:srgbClr val="FF0000"/>
                </a:solidFill>
              </a:rPr>
              <a:t>Веселая разминка</a:t>
            </a:r>
          </a:p>
          <a:p>
            <a:pPr algn="l"/>
            <a:r>
              <a:rPr lang="ru-RU" sz="3200" b="1" i="1" dirty="0">
                <a:solidFill>
                  <a:schemeClr val="tx1"/>
                </a:solidFill>
              </a:rPr>
              <a:t>Задание 1</a:t>
            </a:r>
            <a:r>
              <a:rPr lang="ru-RU" sz="3200" i="1" dirty="0">
                <a:solidFill>
                  <a:schemeClr val="tx1"/>
                </a:solidFill>
              </a:rPr>
              <a:t>. Ответьте на вопросы (про себя) и запишите числительные в </a:t>
            </a:r>
            <a:r>
              <a:rPr lang="ru-RU" sz="3200" b="1" i="1" dirty="0">
                <a:solidFill>
                  <a:schemeClr val="tx1"/>
                </a:solidFill>
              </a:rPr>
              <a:t>нужной форме</a:t>
            </a:r>
            <a:r>
              <a:rPr lang="ru-RU" sz="3200" i="1" dirty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  <a:p>
            <a:pPr algn="l"/>
            <a:r>
              <a:rPr lang="ru-RU" sz="3200" dirty="0">
                <a:solidFill>
                  <a:schemeClr val="tx1"/>
                </a:solidFill>
              </a:rPr>
              <a:t>1) К какому склонению относится слово </a:t>
            </a:r>
            <a:r>
              <a:rPr lang="ru-RU" sz="3200" b="1" i="1" dirty="0">
                <a:solidFill>
                  <a:schemeClr val="tx1"/>
                </a:solidFill>
              </a:rPr>
              <a:t>мама</a:t>
            </a:r>
            <a:r>
              <a:rPr lang="ru-RU" sz="3200" dirty="0">
                <a:solidFill>
                  <a:schemeClr val="tx1"/>
                </a:solidFill>
              </a:rPr>
              <a:t>?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2) Сколько братьев было у </a:t>
            </a:r>
            <a:r>
              <a:rPr lang="ru-RU" sz="3200" dirty="0" err="1">
                <a:solidFill>
                  <a:schemeClr val="tx1"/>
                </a:solidFill>
              </a:rPr>
              <a:t>Ниф-Нифа</a:t>
            </a:r>
            <a:r>
              <a:rPr lang="ru-RU" sz="3200" dirty="0">
                <a:solidFill>
                  <a:schemeClr val="tx1"/>
                </a:solidFill>
              </a:rPr>
              <a:t>?</a:t>
            </a:r>
            <a:r>
              <a:rPr lang="ru-RU" sz="3200" i="1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3) Какой по счету в году месяц </a:t>
            </a:r>
            <a:r>
              <a:rPr lang="ru-RU" sz="3200" b="1" i="1" dirty="0">
                <a:solidFill>
                  <a:schemeClr val="tx1"/>
                </a:solidFill>
              </a:rPr>
              <a:t>ноябрь</a:t>
            </a:r>
            <a:r>
              <a:rPr lang="ru-RU" sz="3200" dirty="0">
                <a:solidFill>
                  <a:schemeClr val="tx1"/>
                </a:solidFill>
              </a:rPr>
              <a:t>?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4) Сколько лет в одном веке?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5</a:t>
            </a:r>
            <a:r>
              <a:rPr lang="ru-RU" sz="3200" dirty="0"/>
              <a:t>)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Какого числа не стоит начинать серьезного дела?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6) </a:t>
            </a:r>
            <a:r>
              <a:rPr lang="ru-RU" sz="3200" dirty="0">
                <a:solidFill>
                  <a:schemeClr val="tx1"/>
                </a:solidFill>
              </a:rPr>
              <a:t>Назовите волшебное числительное многих сказок.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7) </a:t>
            </a:r>
            <a:r>
              <a:rPr lang="ru-RU" sz="3200" dirty="0">
                <a:solidFill>
                  <a:schemeClr val="tx1"/>
                </a:solidFill>
              </a:rPr>
              <a:t>Сколько богатырей вышло из пены морской в сказке Пушкина?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Уникальная экспозици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генды Кузбасса: Прокопьевс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175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00042"/>
            <a:ext cx="864396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свете много городов: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Красивых и прекрасных,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лучше всех Прокопьевск наш –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Жемчужина Кузбасса.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Есть в городе нашем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Аллея героев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храм, посвященный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Погибшим шахтерам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Дворцы, стадионы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даже каток,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“Солнечный” детский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Большой городок.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Люблю я свой город,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Признаюсь вам честно,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 в городе нашем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Жить интересно!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6" name="Рисунок 5" descr="http://festival.1september.ru/articles/507833/img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857364"/>
            <a:ext cx="3291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07833/img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86256"/>
            <a:ext cx="32146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аписать сочинение-миниатюру “Моя малая родина - Прокопьевск”.</a:t>
            </a:r>
          </a:p>
          <a:p>
            <a:pPr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                  или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Просклонять числительные 1945, 2013 ,70.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b="1" dirty="0"/>
              <a:t>2. Веселая разминка</a:t>
            </a:r>
          </a:p>
          <a:p>
            <a:r>
              <a:rPr lang="ru-RU" b="1" i="1" dirty="0"/>
              <a:t>Задание 1</a:t>
            </a:r>
            <a:r>
              <a:rPr lang="ru-RU" i="1" dirty="0"/>
              <a:t>. Ответьте на вопросы (про себя) и запишите числительные в </a:t>
            </a:r>
            <a:r>
              <a:rPr lang="ru-RU" b="1" i="1" dirty="0"/>
              <a:t>нужной форме</a:t>
            </a:r>
            <a:r>
              <a:rPr lang="ru-RU" i="1" dirty="0"/>
              <a:t>.</a:t>
            </a:r>
            <a:endParaRPr lang="ru-RU" dirty="0"/>
          </a:p>
          <a:p>
            <a:r>
              <a:rPr lang="ru-RU" dirty="0"/>
              <a:t>1) </a:t>
            </a:r>
            <a:r>
              <a:rPr lang="ru-RU" i="1" dirty="0" smtClean="0"/>
              <a:t>К </a:t>
            </a:r>
            <a:r>
              <a:rPr lang="ru-RU" i="1" dirty="0"/>
              <a:t>первому</a:t>
            </a:r>
            <a:r>
              <a:rPr lang="ru-RU" i="1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2) </a:t>
            </a:r>
            <a:r>
              <a:rPr lang="ru-RU" i="1" dirty="0" smtClean="0"/>
              <a:t>Два 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3) </a:t>
            </a:r>
            <a:r>
              <a:rPr lang="ru-RU" i="1" dirty="0" smtClean="0"/>
              <a:t>Одиннадцатый.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4) </a:t>
            </a:r>
            <a:r>
              <a:rPr lang="ru-RU" i="1" dirty="0" smtClean="0"/>
              <a:t>Сто.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5) </a:t>
            </a:r>
            <a:r>
              <a:rPr lang="ru-RU" dirty="0" smtClean="0"/>
              <a:t> </a:t>
            </a:r>
            <a:r>
              <a:rPr lang="ru-RU" i="1" dirty="0" smtClean="0"/>
              <a:t>Тринадцатого.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6) </a:t>
            </a:r>
            <a:r>
              <a:rPr lang="ru-RU" i="1" dirty="0" smtClean="0"/>
              <a:t>Три.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7) </a:t>
            </a:r>
            <a:r>
              <a:rPr lang="ru-RU" i="1" dirty="0" smtClean="0"/>
              <a:t>Тридцать </a:t>
            </a:r>
            <a:r>
              <a:rPr lang="ru-RU" i="1" dirty="0"/>
              <a:t>три</a:t>
            </a:r>
            <a:r>
              <a:rPr lang="ru-RU" i="1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957770" cy="1441451"/>
          </a:xfrm>
        </p:spPr>
        <p:txBody>
          <a:bodyPr/>
          <a:lstStyle/>
          <a:p>
            <a:pPr algn="l"/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428868"/>
            <a:ext cx="44291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«Числительное»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Словарная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i="1" dirty="0" err="1"/>
              <a:t>О</a:t>
            </a:r>
            <a:r>
              <a:rPr lang="ru-RU" sz="4400" b="1" i="1" dirty="0" err="1" smtClean="0"/>
              <a:t>ди</a:t>
            </a:r>
            <a:r>
              <a:rPr lang="ru-RU" sz="4400" b="1" i="1" dirty="0" smtClean="0"/>
              <a:t>..</a:t>
            </a:r>
            <a:r>
              <a:rPr lang="ru-RU" sz="4400" b="1" i="1" dirty="0" err="1" smtClean="0"/>
              <a:t>адцать</a:t>
            </a:r>
            <a:r>
              <a:rPr lang="ru-RU" sz="4400" b="1" i="1" dirty="0" smtClean="0"/>
              <a:t>,  ба..</a:t>
            </a:r>
            <a:r>
              <a:rPr lang="ru-RU" sz="4400" b="1" i="1" dirty="0" err="1" smtClean="0"/>
              <a:t>ейн</a:t>
            </a:r>
            <a:r>
              <a:rPr lang="ru-RU" sz="4400" b="1" i="1" dirty="0"/>
              <a:t>, центнер, </a:t>
            </a:r>
            <a:r>
              <a:rPr lang="ru-RU" sz="4400" b="1" i="1" dirty="0" smtClean="0"/>
              <a:t>ми..ион</a:t>
            </a:r>
            <a:r>
              <a:rPr lang="ru-RU" sz="4400" b="1" i="1" dirty="0"/>
              <a:t>, </a:t>
            </a:r>
            <a:r>
              <a:rPr lang="ru-RU" sz="4400" b="1" i="1" dirty="0" smtClean="0"/>
              <a:t>ми..</a:t>
            </a:r>
            <a:r>
              <a:rPr lang="ru-RU" sz="4400" b="1" i="1" dirty="0" err="1" smtClean="0"/>
              <a:t>иард</a:t>
            </a:r>
            <a:r>
              <a:rPr lang="ru-RU" sz="4400" b="1" i="1" dirty="0"/>
              <a:t>, </a:t>
            </a:r>
            <a:r>
              <a:rPr lang="ru-RU" sz="4400" b="1" i="1" dirty="0" err="1" smtClean="0"/>
              <a:t>Кузба</a:t>
            </a:r>
            <a:r>
              <a:rPr lang="ru-RU" sz="4400" b="1" i="1" dirty="0" smtClean="0"/>
              <a:t>.., </a:t>
            </a:r>
            <a:r>
              <a:rPr lang="ru-RU" sz="4400" b="1" i="1" dirty="0" err="1" smtClean="0"/>
              <a:t>Ро</a:t>
            </a:r>
            <a:r>
              <a:rPr lang="ru-RU" sz="4400" b="1" i="1" dirty="0" smtClean="0"/>
              <a:t>..</a:t>
            </a:r>
            <a:r>
              <a:rPr lang="ru-RU" sz="4400" b="1" i="1" dirty="0" err="1" smtClean="0"/>
              <a:t>ия</a:t>
            </a:r>
            <a:r>
              <a:rPr lang="ru-RU" sz="4400" b="1" i="1" dirty="0"/>
              <a:t>, </a:t>
            </a:r>
            <a:r>
              <a:rPr lang="ru-RU" sz="4400" b="1" i="1" dirty="0" smtClean="0"/>
              <a:t>те..</a:t>
            </a:r>
            <a:r>
              <a:rPr lang="ru-RU" sz="4400" b="1" i="1" dirty="0" err="1" smtClean="0"/>
              <a:t>итория</a:t>
            </a:r>
            <a:r>
              <a:rPr lang="ru-RU" sz="4400" b="1" i="1" dirty="0"/>
              <a:t>.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Составить словосочетание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/>
              <a:t>О</a:t>
            </a:r>
            <a:r>
              <a:rPr lang="ru-RU" sz="4000" b="1" i="1" dirty="0" smtClean="0"/>
              <a:t>ди</a:t>
            </a:r>
            <a:r>
              <a:rPr lang="ru-RU" sz="5400" b="1" i="1" dirty="0" smtClean="0">
                <a:solidFill>
                  <a:srgbClr val="FF0000"/>
                </a:solidFill>
              </a:rPr>
              <a:t>нн</a:t>
            </a:r>
            <a:r>
              <a:rPr lang="ru-RU" sz="4000" b="1" i="1" dirty="0" smtClean="0"/>
              <a:t>адцать</a:t>
            </a:r>
            <a:r>
              <a:rPr lang="ru-RU" sz="4000" b="1" i="1" dirty="0"/>
              <a:t>, </a:t>
            </a:r>
            <a:r>
              <a:rPr lang="ru-RU" sz="4000" b="1" i="1" dirty="0" smtClean="0"/>
              <a:t>ба</a:t>
            </a:r>
            <a:r>
              <a:rPr lang="ru-RU" sz="6000" b="1" i="1" dirty="0" smtClean="0">
                <a:solidFill>
                  <a:srgbClr val="FF0000"/>
                </a:solidFill>
              </a:rPr>
              <a:t>сс</a:t>
            </a:r>
            <a:r>
              <a:rPr lang="ru-RU" sz="4000" b="1" i="1" dirty="0" smtClean="0"/>
              <a:t>ейн, ми</a:t>
            </a:r>
            <a:r>
              <a:rPr lang="ru-RU" sz="6000" b="1" i="1" dirty="0" smtClean="0">
                <a:solidFill>
                  <a:srgbClr val="FF0000"/>
                </a:solidFill>
              </a:rPr>
              <a:t>лл</a:t>
            </a:r>
            <a:r>
              <a:rPr lang="ru-RU" sz="4000" b="1" i="1" dirty="0" smtClean="0"/>
              <a:t>ион</a:t>
            </a:r>
            <a:r>
              <a:rPr lang="ru-RU" sz="4000" b="1" i="1" dirty="0"/>
              <a:t>, ми</a:t>
            </a:r>
            <a:r>
              <a:rPr lang="ru-RU" sz="5400" b="1" i="1" dirty="0">
                <a:solidFill>
                  <a:srgbClr val="FF0000"/>
                </a:solidFill>
              </a:rPr>
              <a:t>лл</a:t>
            </a:r>
            <a:r>
              <a:rPr lang="ru-RU" sz="4000" b="1" i="1" dirty="0"/>
              <a:t>иард, Кузба</a:t>
            </a:r>
            <a:r>
              <a:rPr lang="ru-RU" sz="5400" b="1" i="1" dirty="0">
                <a:solidFill>
                  <a:srgbClr val="FF0000"/>
                </a:solidFill>
              </a:rPr>
              <a:t>сс</a:t>
            </a:r>
            <a:r>
              <a:rPr lang="ru-RU" sz="4000" b="1" i="1" dirty="0"/>
              <a:t>, Ро</a:t>
            </a:r>
            <a:r>
              <a:rPr lang="ru-RU" sz="5400" b="1" i="1" dirty="0">
                <a:solidFill>
                  <a:srgbClr val="FF0000"/>
                </a:solidFill>
              </a:rPr>
              <a:t>сс</a:t>
            </a:r>
            <a:r>
              <a:rPr lang="ru-RU" sz="4000" b="1" i="1" dirty="0"/>
              <a:t>ия, </a:t>
            </a:r>
            <a:r>
              <a:rPr lang="ru-RU" sz="4000" b="1" i="1" dirty="0" smtClean="0"/>
              <a:t>те</a:t>
            </a:r>
            <a:r>
              <a:rPr lang="ru-RU" sz="5400" b="1" i="1" dirty="0" smtClean="0">
                <a:solidFill>
                  <a:srgbClr val="FF0000"/>
                </a:solidFill>
              </a:rPr>
              <a:t>рр</a:t>
            </a:r>
            <a:r>
              <a:rPr lang="ru-RU" sz="4000" b="1" i="1" dirty="0" smtClean="0"/>
              <a:t>итория</a:t>
            </a:r>
            <a:r>
              <a:rPr lang="ru-RU" sz="4000" b="1" i="1" dirty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/>
              <a:t>10; 1; 2; 27; </a:t>
            </a:r>
            <a:r>
              <a:rPr lang="ru-RU" sz="8000" dirty="0" smtClean="0"/>
              <a:t>5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6038872"/>
          </a:xfrm>
        </p:spPr>
        <p:txBody>
          <a:bodyPr>
            <a:normAutofit fontScale="92500" lnSpcReduction="20000"/>
          </a:bodyPr>
          <a:lstStyle/>
          <a:p>
            <a:pPr marL="850392" lvl="1" indent="-457200">
              <a:buAutoNum type="arabicPeriod"/>
            </a:pPr>
            <a:r>
              <a:rPr lang="ru-RU" dirty="0" smtClean="0"/>
              <a:t>В </a:t>
            </a:r>
            <a:r>
              <a:rPr lang="ru-RU" dirty="0" smtClean="0"/>
              <a:t>1945 году добыча угля в Кузбассе достигла почти 30 миллионов </a:t>
            </a:r>
            <a:r>
              <a:rPr lang="ru-RU" dirty="0" smtClean="0"/>
              <a:t>тонн.</a:t>
            </a:r>
            <a:endParaRPr lang="ru-RU" sz="1800" dirty="0" smtClean="0"/>
          </a:p>
          <a:p>
            <a:pPr marL="850392" lvl="1" indent="-457200">
              <a:buAutoNum type="arabicPeriod"/>
            </a:pPr>
            <a:r>
              <a:rPr lang="ru-RU" dirty="0" smtClean="0"/>
              <a:t>Комсомольцы </a:t>
            </a:r>
            <a:r>
              <a:rPr lang="ru-RU" dirty="0" smtClean="0"/>
              <a:t>взяли обязательство выдать к </a:t>
            </a:r>
            <a:r>
              <a:rPr lang="ru-RU" dirty="0" err="1" smtClean="0"/>
              <a:t>двадцатипятилетию</a:t>
            </a:r>
            <a:r>
              <a:rPr lang="ru-RU" dirty="0" smtClean="0"/>
              <a:t> комсомола 100 эшелонов сверхпланового угля, а отгрузили 270 </a:t>
            </a:r>
            <a:r>
              <a:rPr lang="ru-RU" dirty="0" smtClean="0"/>
              <a:t>эшелонов.</a:t>
            </a:r>
            <a:endParaRPr lang="ru-RU" sz="1800" dirty="0" smtClean="0"/>
          </a:p>
          <a:p>
            <a:pPr marL="850392" lvl="1" indent="-457200">
              <a:buAutoNum type="arabicPeriod"/>
            </a:pPr>
            <a:r>
              <a:rPr lang="ru-RU" dirty="0" smtClean="0"/>
              <a:t>За </a:t>
            </a:r>
            <a:r>
              <a:rPr lang="ru-RU" dirty="0" smtClean="0"/>
              <a:t>годы войны добыча угля почти удвоилась, а производство продукции химической промышленности увеличилось в 7 </a:t>
            </a:r>
            <a:r>
              <a:rPr lang="ru-RU" dirty="0" smtClean="0"/>
              <a:t>раз.</a:t>
            </a:r>
            <a:endParaRPr lang="ru-RU" sz="1800" dirty="0" smtClean="0"/>
          </a:p>
          <a:p>
            <a:pPr marL="850392" lvl="1" indent="-457200">
              <a:buAutoNum type="arabicPeriod"/>
            </a:pPr>
            <a:r>
              <a:rPr lang="ru-RU" dirty="0" smtClean="0"/>
              <a:t>За </a:t>
            </a:r>
            <a:r>
              <a:rPr lang="ru-RU" dirty="0" smtClean="0"/>
              <a:t>боевые заслуги на фронтах Великой Отечественной войны свыше 40 тысяч </a:t>
            </a:r>
            <a:r>
              <a:rPr lang="ru-RU" dirty="0" err="1" smtClean="0"/>
              <a:t>воинов-кузбассовцев</a:t>
            </a:r>
            <a:r>
              <a:rPr lang="ru-RU" dirty="0" smtClean="0"/>
              <a:t> были награждены орденами и </a:t>
            </a:r>
            <a:r>
              <a:rPr lang="ru-RU" dirty="0" smtClean="0"/>
              <a:t>медалями.</a:t>
            </a:r>
            <a:endParaRPr lang="ru-RU" sz="1800" dirty="0" smtClean="0"/>
          </a:p>
          <a:p>
            <a:pPr marL="850392" lvl="1" indent="-457200">
              <a:buAutoNum type="arabicPeriod"/>
            </a:pPr>
            <a:r>
              <a:rPr lang="ru-RU" dirty="0" smtClean="0"/>
              <a:t>Из </a:t>
            </a:r>
            <a:r>
              <a:rPr lang="ru-RU" dirty="0" smtClean="0"/>
              <a:t>них 153 удостоены звания Героя Советского Союза и 37 являются кавалерами Ордена Славы всех трех </a:t>
            </a:r>
            <a:r>
              <a:rPr lang="ru-RU" dirty="0" smtClean="0"/>
              <a:t>степеней.</a:t>
            </a:r>
            <a:endParaRPr lang="ru-RU" sz="1800" dirty="0" smtClean="0"/>
          </a:p>
          <a:p>
            <a:pPr marL="850392" lvl="1" indent="-457200">
              <a:buAutoNum type="arabicPeriod"/>
            </a:pPr>
            <a:r>
              <a:rPr lang="ru-RU" dirty="0" smtClean="0"/>
              <a:t>В </a:t>
            </a:r>
            <a:r>
              <a:rPr lang="ru-RU" dirty="0" smtClean="0"/>
              <a:t>годы Великой Отечественной войны  в боевых действиях по защите социалистического Отечества участвовали более 18 тысяч </a:t>
            </a:r>
            <a:r>
              <a:rPr lang="ru-RU" dirty="0" err="1" smtClean="0"/>
              <a:t>прокопчан</a:t>
            </a:r>
            <a:r>
              <a:rPr lang="ru-RU" dirty="0" smtClean="0"/>
              <a:t>. С  полей войны не вернулось домой 6380 наших земляков. Погиб каждый третий. Более 11 тысяч участников Великой Отечественной удостоены высокого звания Героя Советского Союза, в их числе  15   </a:t>
            </a:r>
            <a:r>
              <a:rPr lang="ru-RU" dirty="0" err="1" smtClean="0"/>
              <a:t>прокопчан</a:t>
            </a:r>
            <a:r>
              <a:rPr lang="ru-RU" dirty="0" smtClean="0"/>
              <a:t>. 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5715000" cy="4285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N5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857364"/>
            <a:ext cx="3500444" cy="466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1 </a:t>
            </a:r>
            <a:r>
              <a:rPr lang="ru-RU" sz="3200" i="1" dirty="0" smtClean="0">
                <a:solidFill>
                  <a:srgbClr val="FF0000"/>
                </a:solidFill>
              </a:rPr>
              <a:t>вариант. </a:t>
            </a:r>
            <a:r>
              <a:rPr lang="ru-RU" sz="3200" dirty="0" smtClean="0"/>
              <a:t> 29 января 1928 </a:t>
            </a:r>
            <a:r>
              <a:rPr lang="ru-RU" sz="3200" dirty="0" smtClean="0"/>
              <a:t>года  село </a:t>
            </a:r>
            <a:r>
              <a:rPr lang="ru-RU" sz="3200" dirty="0" err="1" smtClean="0"/>
              <a:t>Прокопьевское</a:t>
            </a:r>
            <a:r>
              <a:rPr lang="ru-RU" sz="3200" dirty="0" smtClean="0"/>
              <a:t> было преобразовано в рабочий </a:t>
            </a:r>
            <a:r>
              <a:rPr lang="ru-RU" sz="3200" dirty="0" smtClean="0"/>
              <a:t>посёлок, </a:t>
            </a:r>
            <a:r>
              <a:rPr lang="ru-RU" sz="3200" dirty="0" smtClean="0"/>
              <a:t>а в  1931 году Прокопьевску был присвоен статус города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2 </a:t>
            </a:r>
            <a:r>
              <a:rPr lang="ru-RU" sz="3200" i="1" dirty="0" smtClean="0">
                <a:solidFill>
                  <a:srgbClr val="FF0000"/>
                </a:solidFill>
              </a:rPr>
              <a:t>вариант</a:t>
            </a:r>
            <a:r>
              <a:rPr lang="ru-RU" sz="3200" i="1" dirty="0" smtClean="0"/>
              <a:t>.</a:t>
            </a:r>
            <a:r>
              <a:rPr lang="ru-RU" sz="3200" dirty="0" smtClean="0"/>
              <a:t> Общие запасы кузнецкого угля до глубины 1800 </a:t>
            </a:r>
            <a:r>
              <a:rPr lang="ru-RU" sz="3200" dirty="0" smtClean="0"/>
              <a:t>метров </a:t>
            </a:r>
            <a:r>
              <a:rPr lang="ru-RU" sz="3200" dirty="0" smtClean="0"/>
              <a:t>оцениваются более чем в 600 миллиардов тонн.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Запишите предложения, записывая числительные словами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222</Words>
  <Application>Microsoft Office PowerPoint</Application>
  <PresentationFormat>Экран (4:3)</PresentationFormat>
  <Paragraphs>27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Тема:</vt:lpstr>
      <vt:lpstr>Словарная работа</vt:lpstr>
      <vt:lpstr>Составить словосочетание</vt:lpstr>
      <vt:lpstr>Слайд 6</vt:lpstr>
      <vt:lpstr>Слайд 7</vt:lpstr>
      <vt:lpstr>Слайд 8</vt:lpstr>
      <vt:lpstr>Запишите предложения, записывая числительные словами</vt:lpstr>
      <vt:lpstr>Слайд 10</vt:lpstr>
      <vt:lpstr>Слайд 11</vt:lpstr>
      <vt:lpstr>Домашнее задание: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2013-02-11T16:47:55Z</dcterms:created>
  <dcterms:modified xsi:type="dcterms:W3CDTF">2013-02-13T14:34:34Z</dcterms:modified>
</cp:coreProperties>
</file>