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BB00"/>
    <a:srgbClr val="DFDA00"/>
    <a:srgbClr val="002F8E"/>
    <a:srgbClr val="800080"/>
    <a:srgbClr val="9900CC"/>
    <a:srgbClr val="FF505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4644007" y="2420888"/>
            <a:ext cx="3528393" cy="198974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Практикум</a:t>
            </a:r>
            <a:br>
              <a:rPr lang="ru-RU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cap="all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Учимся дружно жить </a:t>
            </a:r>
            <a:br>
              <a:rPr lang="ru-RU" b="1" cap="all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cap="all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классе</a:t>
            </a:r>
            <a:endParaRPr lang="ru-RU" b="1" cap="all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5589240"/>
            <a:ext cx="1254333" cy="504056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Arial Narrow" pitchFamily="34" charset="0"/>
              </a:rPr>
              <a:t>Урок 18</a:t>
            </a:r>
            <a:endParaRPr lang="ru-RU" b="1" dirty="0">
              <a:latin typeface="Arial Narrow" pitchFamily="34" charset="0"/>
            </a:endParaRPr>
          </a:p>
        </p:txBody>
      </p:sp>
      <p:pic>
        <p:nvPicPr>
          <p:cNvPr id="1030" name="Picture 6" descr="C:\Users\Acer\Desktop\анимационные картинки\смешарики\smeshariki-avatari-1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534" y="476672"/>
            <a:ext cx="1944216" cy="19442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31" name="Picture 7" descr="C:\Users\Acer\Desktop\анимационные картинки\смешарики\smeshariki-avatari-1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237484"/>
            <a:ext cx="2016224" cy="20162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63833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cer\Desktop\анимационные картинки\кролик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404" y="260648"/>
            <a:ext cx="1458162" cy="19442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Вертикальный свиток 4"/>
          <p:cNvSpPr/>
          <p:nvPr/>
        </p:nvSpPr>
        <p:spPr>
          <a:xfrm>
            <a:off x="683568" y="2282806"/>
            <a:ext cx="7848872" cy="4176464"/>
          </a:xfrm>
          <a:prstGeom prst="verticalScroll">
            <a:avLst>
              <a:gd name="adj" fmla="val 2500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ты ещё не умеешь выполнять свои обещания, ставь перед собой для начала небольшие задачи, но решай их обязательно и доводи до конца.</a:t>
            </a:r>
            <a:endParaRPr lang="ru-RU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9912" y="2564903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Правило 9.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2122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5040678" cy="817160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Мой класс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323652"/>
            <a:ext cx="7920880" cy="4201692"/>
          </a:xfrm>
        </p:spPr>
        <p:txBody>
          <a:bodyPr>
            <a:normAutofit lnSpcReduction="10000"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sz="2600" b="1" dirty="0" smtClean="0"/>
              <a:t>емонстрируем презентации и выбираем: </a:t>
            </a:r>
          </a:p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2600" b="1" dirty="0" smtClean="0"/>
              <a:t>амую добрую,</a:t>
            </a:r>
          </a:p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2600" b="1" dirty="0" smtClean="0"/>
              <a:t>амую интересную,</a:t>
            </a:r>
          </a:p>
          <a:p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2600" b="1" dirty="0" smtClean="0"/>
              <a:t>амую смешную,</a:t>
            </a:r>
          </a:p>
          <a:p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2600" b="1" dirty="0" smtClean="0"/>
              <a:t>амую </a:t>
            </a:r>
            <a:r>
              <a:rPr lang="ru-RU" sz="2600" b="1" dirty="0"/>
              <a:t>объективную </a:t>
            </a:r>
            <a:r>
              <a:rPr lang="ru-RU" sz="2600" b="1" dirty="0" smtClean="0"/>
              <a:t>(правдивую),</a:t>
            </a:r>
          </a:p>
          <a:p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2600" b="1" dirty="0" smtClean="0"/>
              <a:t>амую грустную,</a:t>
            </a:r>
          </a:p>
          <a:p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2600" b="1" dirty="0" smtClean="0"/>
              <a:t>амую короткую, но ёмкую.</a:t>
            </a:r>
          </a:p>
          <a:p>
            <a:pPr marL="68580" indent="0">
              <a:buNone/>
            </a:pPr>
            <a:endParaRPr lang="ru-RU" sz="2600" b="1" dirty="0" smtClean="0"/>
          </a:p>
          <a:p>
            <a:pPr marL="68580" indent="0">
              <a:buNone/>
            </a:pPr>
            <a:r>
              <a:rPr lang="ru-RU" sz="2200" b="1" u="sng" dirty="0" smtClean="0"/>
              <a:t>Мой словарик</a:t>
            </a:r>
            <a:r>
              <a:rPr lang="ru-RU" sz="2200" b="1" dirty="0" smtClean="0"/>
              <a:t>: </a:t>
            </a:r>
            <a:r>
              <a:rPr lang="ru-RU" sz="2200" b="1" i="1" dirty="0" smtClean="0">
                <a:solidFill>
                  <a:schemeClr val="tx1"/>
                </a:solidFill>
              </a:rPr>
              <a:t>ёмкий</a:t>
            </a:r>
            <a:r>
              <a:rPr lang="ru-RU" sz="2200" b="1" dirty="0" smtClean="0"/>
              <a:t> – содержательный, обширный, вместительный.</a:t>
            </a:r>
            <a:endParaRPr lang="ru-RU" sz="2200" b="1" dirty="0"/>
          </a:p>
        </p:txBody>
      </p:sp>
      <p:pic>
        <p:nvPicPr>
          <p:cNvPr id="4" name="Picture 3" descr="C:\Users\Acer\Desktop\анимационные картинки\кролик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404" y="260648"/>
            <a:ext cx="1458162" cy="19442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572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43608" y="648588"/>
            <a:ext cx="6111411" cy="745152"/>
          </a:xfrm>
        </p:spPr>
        <p:txBody>
          <a:bodyPr/>
          <a:lstStyle/>
          <a:p>
            <a:r>
              <a:rPr lang="ru-RU" b="1" u="sng" dirty="0">
                <a:solidFill>
                  <a:schemeClr val="tx2"/>
                </a:solidFill>
              </a:rPr>
              <a:t>Домашнее задание:</a:t>
            </a:r>
            <a:endParaRPr lang="ru-RU" dirty="0"/>
          </a:p>
        </p:txBody>
      </p:sp>
      <p:pic>
        <p:nvPicPr>
          <p:cNvPr id="5" name="Picture 2" descr="C:\Users\Acer\Desktop\анимационные картинки\смайл на диване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007" y="1523383"/>
            <a:ext cx="2814484" cy="19442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611560" y="3645024"/>
            <a:ext cx="7992888" cy="2880320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2600" b="1" dirty="0" smtClean="0"/>
              <a:t>аздел Практикум, зад.2, 4-6, сс.71-72.</a:t>
            </a:r>
          </a:p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2600" b="1" dirty="0" smtClean="0"/>
              <a:t>овторить материал </a:t>
            </a:r>
            <a:r>
              <a:rPr lang="en-US" sz="2600" b="1" dirty="0" smtClean="0"/>
              <a:t>III</a:t>
            </a:r>
            <a:r>
              <a:rPr lang="ru-RU" sz="2600" b="1" dirty="0" smtClean="0"/>
              <a:t>-ей главы к уроку повторения:</a:t>
            </a:r>
          </a:p>
          <a:p>
            <a:pPr marL="68580" indent="0">
              <a:buNone/>
            </a:pPr>
            <a:r>
              <a:rPr lang="ru-RU" sz="2600" b="1" dirty="0" smtClean="0"/>
              <a:t> §§ 6-8, задания рабочей тетради к этим §§.</a:t>
            </a:r>
          </a:p>
          <a:p>
            <a:pPr marL="68580" indent="0">
              <a:buNone/>
            </a:pPr>
            <a:r>
              <a:rPr lang="ru-RU" sz="2600" b="1" u="sng" dirty="0" smtClean="0"/>
              <a:t>Обратить особое внимание</a:t>
            </a:r>
            <a:r>
              <a:rPr lang="ru-RU" sz="2600" b="1" dirty="0" smtClean="0"/>
              <a:t> на раздел «В классе и дома» – сс. 57-58, 64, 70-71.</a:t>
            </a:r>
            <a:endParaRPr lang="ru-RU" sz="2600" b="1" dirty="0"/>
          </a:p>
        </p:txBody>
      </p:sp>
    </p:spTree>
    <p:extLst>
      <p:ext uri="{BB962C8B-B14F-4D97-AF65-F5344CB8AC3E}">
        <p14:creationId xmlns:p14="http://schemas.microsoft.com/office/powerpoint/2010/main" val="356789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84684"/>
            <a:ext cx="6624736" cy="129614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одном из классов ребята приняли такие правила: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C:\Users\Acer\Desktop\анимационные картинки\кролик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404" y="260648"/>
            <a:ext cx="1458162" cy="19442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Вертикальный свиток 4"/>
          <p:cNvSpPr/>
          <p:nvPr/>
        </p:nvSpPr>
        <p:spPr>
          <a:xfrm>
            <a:off x="683568" y="2282806"/>
            <a:ext cx="7848872" cy="4176464"/>
          </a:xfrm>
          <a:prstGeom prst="verticalScroll">
            <a:avLst>
              <a:gd name="adj" fmla="val 25000"/>
            </a:avLst>
          </a:prstGeom>
          <a:solidFill>
            <a:srgbClr val="FF5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обижай других грубым словом, кличкой, несправедливостью, обманом.</a:t>
            </a:r>
            <a:endParaRPr lang="ru-RU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9912" y="2564903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Правило 1.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974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cer\Desktop\анимационные картинки\кролик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404" y="260648"/>
            <a:ext cx="1458162" cy="19442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Вертикальный свиток 4"/>
          <p:cNvSpPr/>
          <p:nvPr/>
        </p:nvSpPr>
        <p:spPr>
          <a:xfrm>
            <a:off x="683568" y="2282806"/>
            <a:ext cx="7848872" cy="4176464"/>
          </a:xfrm>
          <a:prstGeom prst="verticalScroll">
            <a:avLst>
              <a:gd name="adj" fmla="val 25000"/>
            </a:avLst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Учись уважать чужое мнение и чужие привычки.</a:t>
            </a:r>
            <a:endParaRPr lang="ru-RU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9912" y="2564903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Правило 2.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145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cer\Desktop\анимационные картинки\кролик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404" y="260648"/>
            <a:ext cx="1458162" cy="19442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Вертикальный свиток 4"/>
          <p:cNvSpPr/>
          <p:nvPr/>
        </p:nvSpPr>
        <p:spPr>
          <a:xfrm>
            <a:off x="683568" y="2282806"/>
            <a:ext cx="7848872" cy="4176464"/>
          </a:xfrm>
          <a:prstGeom prst="verticalScroll">
            <a:avLst>
              <a:gd name="adj" fmla="val 25000"/>
            </a:avLst>
          </a:prstGeom>
          <a:solidFill>
            <a:srgbClr val="FFFF66"/>
          </a:solidFill>
          <a:ln>
            <a:solidFill>
              <a:srgbClr val="C0B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Научись думать о других, понимать их чувства и переживания, сочетать свои желания с желаниями других.</a:t>
            </a:r>
            <a:endParaRPr lang="ru-RU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9912" y="2564903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Правило 3.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8302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cer\Desktop\анимационные картинки\кролик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404" y="260648"/>
            <a:ext cx="1458162" cy="19442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Вертикальный свиток 4"/>
          <p:cNvSpPr/>
          <p:nvPr/>
        </p:nvSpPr>
        <p:spPr>
          <a:xfrm>
            <a:off x="683568" y="2282806"/>
            <a:ext cx="7848872" cy="4176464"/>
          </a:xfrm>
          <a:prstGeom prst="verticalScroll">
            <a:avLst>
              <a:gd name="adj" fmla="val 25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Научись сам замечать, где нужна твоя помощь.</a:t>
            </a:r>
            <a:endParaRPr lang="ru-RU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9912" y="2564903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Правило 4.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6078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cer\Desktop\анимационные картинки\кролик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404" y="260648"/>
            <a:ext cx="1458162" cy="19442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Вертикальный свиток 4"/>
          <p:cNvSpPr/>
          <p:nvPr/>
        </p:nvSpPr>
        <p:spPr>
          <a:xfrm>
            <a:off x="683568" y="2282806"/>
            <a:ext cx="7848872" cy="4176464"/>
          </a:xfrm>
          <a:prstGeom prst="verticalScroll">
            <a:avLst>
              <a:gd name="adj" fmla="val 25000"/>
            </a:avLst>
          </a:prstGeom>
          <a:solidFill>
            <a:srgbClr val="00B0F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считаешь себя правым, докажи это другим и отстаивай правду.</a:t>
            </a:r>
            <a:endParaRPr lang="ru-RU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9912" y="2564903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Правило 5.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4981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cer\Desktop\анимационные картинки\кролик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404" y="260648"/>
            <a:ext cx="1458162" cy="19442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Вертикальный свиток 4"/>
          <p:cNvSpPr/>
          <p:nvPr/>
        </p:nvSpPr>
        <p:spPr>
          <a:xfrm>
            <a:off x="683568" y="2282806"/>
            <a:ext cx="7848872" cy="4176464"/>
          </a:xfrm>
          <a:prstGeom prst="verticalScroll">
            <a:avLst>
              <a:gd name="adj" fmla="val 25000"/>
            </a:avLst>
          </a:prstGeom>
          <a:solidFill>
            <a:srgbClr val="002F8E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Спорь, не ссорясь.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9912" y="2564903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Правило 6.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072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cer\Desktop\анимационные картинки\кролик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404" y="260648"/>
            <a:ext cx="1458162" cy="19442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Вертикальный свиток 4"/>
          <p:cNvSpPr/>
          <p:nvPr/>
        </p:nvSpPr>
        <p:spPr>
          <a:xfrm>
            <a:off x="683568" y="2282806"/>
            <a:ext cx="7848872" cy="4176464"/>
          </a:xfrm>
          <a:prstGeom prst="verticalScroll">
            <a:avLst>
              <a:gd name="adj" fmla="val 25000"/>
            </a:avLst>
          </a:prstGeom>
          <a:solidFill>
            <a:srgbClr val="9900CC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Умей держать слово.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9912" y="2564903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Правило 7.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1265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cer\Desktop\анимационные картинки\кролик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404" y="260648"/>
            <a:ext cx="1458162" cy="19442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Вертикальный свиток 4"/>
          <p:cNvSpPr/>
          <p:nvPr/>
        </p:nvSpPr>
        <p:spPr>
          <a:xfrm>
            <a:off x="683568" y="2282806"/>
            <a:ext cx="7848872" cy="4176464"/>
          </a:xfrm>
          <a:prstGeom prst="verticalScroll">
            <a:avLst>
              <a:gd name="adj" fmla="val 2500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пообещал и потом понял, что не можешь выполнить обещание, сразу честно скажи об этом.</a:t>
            </a:r>
            <a:endParaRPr lang="ru-RU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9912" y="2564903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Правило 8.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3678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76</TotalTime>
  <Words>243</Words>
  <Application>Microsoft Office PowerPoint</Application>
  <PresentationFormat>Экран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Остин</vt:lpstr>
      <vt:lpstr>Практикум Учимся дружно жить  в классе</vt:lpstr>
      <vt:lpstr>В одном из классов ребята приняли такие правила: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Мой класс</vt:lpstr>
      <vt:lpstr>Домашнее задание: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Ирина</cp:lastModifiedBy>
  <cp:revision>9</cp:revision>
  <dcterms:created xsi:type="dcterms:W3CDTF">2012-07-13T15:34:08Z</dcterms:created>
  <dcterms:modified xsi:type="dcterms:W3CDTF">2013-01-28T19:37:25Z</dcterms:modified>
</cp:coreProperties>
</file>