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  <p:sldMasterId id="2147484682" r:id="rId2"/>
  </p:sldMasterIdLst>
  <p:notesMasterIdLst>
    <p:notesMasterId r:id="rId34"/>
  </p:notesMasterIdLst>
  <p:sldIdLst>
    <p:sldId id="357" r:id="rId3"/>
    <p:sldId id="358" r:id="rId4"/>
    <p:sldId id="359" r:id="rId5"/>
    <p:sldId id="362" r:id="rId6"/>
    <p:sldId id="355" r:id="rId7"/>
    <p:sldId id="264" r:id="rId8"/>
    <p:sldId id="266" r:id="rId9"/>
    <p:sldId id="361" r:id="rId10"/>
    <p:sldId id="383" r:id="rId11"/>
    <p:sldId id="363" r:id="rId12"/>
    <p:sldId id="365" r:id="rId13"/>
    <p:sldId id="366" r:id="rId14"/>
    <p:sldId id="367" r:id="rId15"/>
    <p:sldId id="368" r:id="rId16"/>
    <p:sldId id="369" r:id="rId17"/>
    <p:sldId id="370" r:id="rId18"/>
    <p:sldId id="372" r:id="rId19"/>
    <p:sldId id="373" r:id="rId20"/>
    <p:sldId id="374" r:id="rId21"/>
    <p:sldId id="375" r:id="rId22"/>
    <p:sldId id="385" r:id="rId23"/>
    <p:sldId id="386" r:id="rId24"/>
    <p:sldId id="377" r:id="rId25"/>
    <p:sldId id="378" r:id="rId26"/>
    <p:sldId id="376" r:id="rId27"/>
    <p:sldId id="405" r:id="rId28"/>
    <p:sldId id="389" r:id="rId29"/>
    <p:sldId id="391" r:id="rId30"/>
    <p:sldId id="379" r:id="rId31"/>
    <p:sldId id="381" r:id="rId32"/>
    <p:sldId id="354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355" y="11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774031-C263-47FA-A1FF-F5137680395E}" type="doc">
      <dgm:prSet loTypeId="urn:microsoft.com/office/officeart/2005/8/layout/chevron2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D4BE293-BD75-4F2C-9351-4FCA5CD3EF22}">
      <dgm:prSet phldrT="[Текст]" custT="1"/>
      <dgm:spPr/>
      <dgm:t>
        <a:bodyPr/>
        <a:lstStyle/>
        <a:p>
          <a:r>
            <a:rPr lang="ru-RU" sz="1600" b="1" smtClean="0">
              <a:latin typeface="+mj-lt"/>
            </a:rPr>
            <a:t>1.</a:t>
          </a:r>
          <a:endParaRPr lang="ru-RU" sz="1600" b="1" dirty="0">
            <a:latin typeface="+mj-lt"/>
          </a:endParaRPr>
        </a:p>
      </dgm:t>
    </dgm:pt>
    <dgm:pt modelId="{E6DF811C-5DFC-4DB7-B0E3-D5392E9EB6E4}" type="parTrans" cxnId="{4FB103F9-5BF6-480D-8CDD-5F9CA1DEE55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F98BE0EC-1B43-4A19-B330-F18793AA643D}" type="sibTrans" cxnId="{4FB103F9-5BF6-480D-8CDD-5F9CA1DEE55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987787B-A7C3-450F-8AA1-B7EC3F6D011B}">
      <dgm:prSet phldrT="[Текст]" custT="1"/>
      <dgm:spPr/>
      <dgm:t>
        <a:bodyPr/>
        <a:lstStyle/>
        <a:p>
          <a:r>
            <a:rPr lang="ru-RU" sz="1600" b="1" smtClean="0">
              <a:latin typeface="+mj-lt"/>
            </a:rPr>
            <a:t>Отчет  «Форма 85-к» </a:t>
          </a:r>
          <a:endParaRPr lang="ru-RU" sz="1600" b="1" dirty="0">
            <a:latin typeface="+mj-lt"/>
          </a:endParaRPr>
        </a:p>
      </dgm:t>
    </dgm:pt>
    <dgm:pt modelId="{B27E2E9F-28DB-4542-B0B0-5F5CE695EED8}" type="parTrans" cxnId="{97AFE0D7-BF87-4DAD-AA9F-CBAAF2BBC30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1652180B-901C-41F9-A12B-593431987D07}" type="sibTrans" cxnId="{97AFE0D7-BF87-4DAD-AA9F-CBAAF2BBC306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6FE3FC20-15A2-4269-88FD-4D4E1BCC38C2}">
      <dgm:prSet phldrT="[Текст]" custT="1"/>
      <dgm:spPr/>
      <dgm:t>
        <a:bodyPr/>
        <a:lstStyle/>
        <a:p>
          <a:r>
            <a:rPr lang="ru-RU" sz="1600" b="1" smtClean="0">
              <a:latin typeface="+mj-lt"/>
            </a:rPr>
            <a:t>2.</a:t>
          </a:r>
          <a:endParaRPr lang="ru-RU" sz="1600" b="1" dirty="0">
            <a:latin typeface="+mj-lt"/>
          </a:endParaRPr>
        </a:p>
      </dgm:t>
    </dgm:pt>
    <dgm:pt modelId="{651DBA7B-0F24-4F90-9931-C7F6558F7D12}" type="parTrans" cxnId="{0BDCB53D-6EA6-4B24-B496-43B0D570AEC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BC872D5A-268A-4B73-81AA-2C4805E16911}" type="sibTrans" cxnId="{0BDCB53D-6EA6-4B24-B496-43B0D570AEC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126E030D-0E77-4BB0-9500-83643BB34529}">
      <dgm:prSet phldrT="[Текст]" custT="1"/>
      <dgm:spPr/>
      <dgm:t>
        <a:bodyPr/>
        <a:lstStyle/>
        <a:p>
          <a:r>
            <a:rPr lang="ru-RU" sz="1600" b="1" smtClean="0">
              <a:latin typeface="+mj-lt"/>
            </a:rPr>
            <a:t>5.</a:t>
          </a:r>
          <a:endParaRPr lang="ru-RU" sz="1600" b="1" dirty="0">
            <a:latin typeface="+mj-lt"/>
          </a:endParaRPr>
        </a:p>
      </dgm:t>
    </dgm:pt>
    <dgm:pt modelId="{319BBEAB-E756-46F7-B36B-277058738A12}" type="parTrans" cxnId="{D7AFEFFC-9883-490B-BFF7-9863C8AA5DC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24B8ED50-93F2-4471-8414-10BA5E62922E}" type="sibTrans" cxnId="{D7AFEFFC-9883-490B-BFF7-9863C8AA5DC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F02F6FE3-9B0E-43A0-80D6-877B2CEA098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smtClean="0">
              <a:latin typeface="+mj-lt"/>
            </a:rPr>
            <a:t>Другие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dirty="0">
            <a:latin typeface="+mj-lt"/>
          </a:endParaRPr>
        </a:p>
      </dgm:t>
    </dgm:pt>
    <dgm:pt modelId="{C443993A-B7A4-4712-8CC3-61C43D8AF904}" type="parTrans" cxnId="{A5C9914B-6677-4CC1-90EE-2F63BE61952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F871074E-5EFA-4EF1-B191-9FE8F6A881C0}" type="sibTrans" cxnId="{A5C9914B-6677-4CC1-90EE-2F63BE61952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0658B261-860A-4D2E-83CD-A65E390CEEFC}">
      <dgm:prSet custT="1"/>
      <dgm:spPr/>
      <dgm:t>
        <a:bodyPr/>
        <a:lstStyle/>
        <a:p>
          <a:endParaRPr lang="ru-RU" sz="1600" b="1" dirty="0" smtClean="0">
            <a:solidFill>
              <a:schemeClr val="tx1"/>
            </a:solidFill>
            <a:latin typeface="+mj-lt"/>
          </a:endParaRPr>
        </a:p>
      </dgm:t>
    </dgm:pt>
    <dgm:pt modelId="{16DA34CD-0C94-438B-9225-6758E93BAD9E}" type="parTrans" cxnId="{F1C99CC8-0FB3-4981-9266-75383FA4E63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860F4213-2915-45B6-BE71-168580D1993C}" type="sibTrans" cxnId="{F1C99CC8-0FB3-4981-9266-75383FA4E63A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0FB74361-D84C-47EF-A750-5E25BE1E7653}">
      <dgm:prSet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F58BBFB1-3721-42EF-BEEB-E0258829E3A7}" type="parTrans" cxnId="{4ACCB9E0-AB09-4DF1-A47B-8EB178B33A77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6A1E5E93-B02F-468A-BBF8-5D9F2660B3BF}" type="sibTrans" cxnId="{4ACCB9E0-AB09-4DF1-A47B-8EB178B33A77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3E975AC-FBD1-4071-B888-C6E29C414615}">
      <dgm:prSet custT="1"/>
      <dgm:spPr/>
      <dgm:t>
        <a:bodyPr/>
        <a:lstStyle/>
        <a:p>
          <a:endParaRPr lang="ru-RU" sz="1600" b="1" dirty="0" smtClean="0">
            <a:solidFill>
              <a:schemeClr val="tx1"/>
            </a:solidFill>
            <a:latin typeface="+mj-lt"/>
          </a:endParaRPr>
        </a:p>
      </dgm:t>
    </dgm:pt>
    <dgm:pt modelId="{093AC48A-E8F3-4555-AA1B-0DDDB49A2074}" type="parTrans" cxnId="{AE864506-06A4-47F5-9CEB-052CF57E63C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C1CAD334-A13F-4B7D-ACF5-C60B92771736}" type="sibTrans" cxnId="{AE864506-06A4-47F5-9CEB-052CF57E63C2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25820E5-2742-468D-96E5-8264C8FD270F}">
      <dgm:prSet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113376F2-33C1-42AB-839F-5D1797584902}" type="parTrans" cxnId="{AFEFCD27-2A25-4E9F-AABE-588F6710F2A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D38FEBDB-7F68-4A8F-AA4D-F729DC50C89D}" type="sibTrans" cxnId="{AFEFCD27-2A25-4E9F-AABE-588F6710F2AE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D2337E08-C7E8-4A85-836F-DD6C64C399F9}">
      <dgm:prSet custT="1"/>
      <dgm:spPr/>
      <dgm:t>
        <a:bodyPr/>
        <a:lstStyle/>
        <a:p>
          <a:r>
            <a:rPr lang="ru-RU" sz="1600" b="1" smtClean="0">
              <a:latin typeface="+mj-lt"/>
            </a:rPr>
            <a:t>4.</a:t>
          </a:r>
          <a:endParaRPr lang="ru-RU" sz="1600" b="1" dirty="0">
            <a:latin typeface="+mj-lt"/>
          </a:endParaRPr>
        </a:p>
      </dgm:t>
    </dgm:pt>
    <dgm:pt modelId="{7AE944E3-6CBB-49FE-9117-6A07E6CDA3D4}" type="parTrans" cxnId="{9DB7F394-B32D-49CC-94EC-4ADD402CCA4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37219D12-B80F-48BF-95E8-E26D2B133D01}" type="sibTrans" cxnId="{9DB7F394-B32D-49CC-94EC-4ADD402CCA4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CCAFAB6-2A35-4CCA-833A-4AD9057A51CB}">
      <dgm:prSet custT="1"/>
      <dgm:spPr/>
      <dgm:t>
        <a:bodyPr/>
        <a:lstStyle/>
        <a:p>
          <a:r>
            <a:rPr lang="ru-RU" sz="1600" b="1" smtClean="0">
              <a:latin typeface="+mj-lt"/>
            </a:rPr>
            <a:t>3.</a:t>
          </a:r>
          <a:endParaRPr lang="ru-RU" sz="1600" b="1" dirty="0">
            <a:latin typeface="+mj-lt"/>
          </a:endParaRPr>
        </a:p>
      </dgm:t>
    </dgm:pt>
    <dgm:pt modelId="{F71BC05F-3781-48CA-AC95-1CF5A5631192}" type="parTrans" cxnId="{FA4A67E7-CA29-4AE4-A4E2-F5E6439594B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EE9D3EBB-BAD8-4C30-B7BC-F7A033550110}" type="sibTrans" cxnId="{FA4A67E7-CA29-4AE4-A4E2-F5E6439594B4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0EB4E293-2492-4283-975D-D89FB2EA091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smtClean="0">
              <a:latin typeface="+mj-lt"/>
            </a:rPr>
            <a:t>Рекомендации Фединой  и О. Скоролуповой (Д/в № 2, 10 - 2012 г.) 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dirty="0">
            <a:latin typeface="+mj-lt"/>
          </a:endParaRPr>
        </a:p>
      </dgm:t>
    </dgm:pt>
    <dgm:pt modelId="{EFB9002A-43B1-4A79-9654-3DE797373C2F}" type="parTrans" cxnId="{0482D251-F58E-4BF8-BA22-5CE71BEF9A1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B8809176-088D-4C5B-A0F5-B5951822C24B}" type="sibTrans" cxnId="{0482D251-F58E-4BF8-BA22-5CE71BEF9A1F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3DEBA204-0FF2-460E-9B33-6EF073E3D61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smtClean="0">
              <a:latin typeface="+mj-lt"/>
            </a:rPr>
            <a:t>Информационная система МО Иркутской области «Мониторинг доступности и качества дошкольного образования»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dirty="0">
            <a:latin typeface="+mj-lt"/>
          </a:endParaRPr>
        </a:p>
      </dgm:t>
    </dgm:pt>
    <dgm:pt modelId="{67EBA963-1914-4527-B2B3-7CA158E5AECE}" type="parTrans" cxnId="{15DE52E8-10E9-427B-9E12-1A8D680C808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FF8689D6-CF4C-4FEF-9EDA-8600255F530E}" type="sibTrans" cxnId="{15DE52E8-10E9-427B-9E12-1A8D680C808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C03EC18C-EFF9-4351-9542-3CFE36B0BEA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smtClean="0">
              <a:latin typeface="+mj-lt"/>
            </a:rPr>
            <a:t>Муниципальное задание</a:t>
          </a:r>
        </a:p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dirty="0">
            <a:latin typeface="+mj-lt"/>
          </a:endParaRPr>
        </a:p>
      </dgm:t>
    </dgm:pt>
    <dgm:pt modelId="{D2F667DF-DDAF-4941-B328-01FE94A60929}" type="parTrans" cxnId="{91D7B6F8-62FC-49B6-A6C9-2340C7BE654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9735F78E-3B4C-482B-928B-7AE1E1466A68}" type="sibTrans" cxnId="{91D7B6F8-62FC-49B6-A6C9-2340C7BE654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8F3D0671-9A32-4EBC-8042-CF379DF4F41A}">
      <dgm:prSet phldrT="[Текст]"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DF1C1844-CDD1-4C16-8266-EF4280D5314D}" type="parTrans" cxnId="{3AAC8EFF-7163-4A3C-A213-140F3795F45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1B52315-BD48-4ED4-83C7-2D2B42C03F6B}" type="sibTrans" cxnId="{3AAC8EFF-7163-4A3C-A213-140F3795F450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545B37A4-0414-4B41-AC24-432790E0F18F}">
      <dgm:prSet phldrT="[Текст]"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56BF480D-DBA9-4C25-B102-B71C85E10137}" type="parTrans" cxnId="{1B28BAF0-DB50-4576-99D4-18927FD80D1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2941482B-4F67-4A12-8D7B-0D1E12021588}" type="sibTrans" cxnId="{1B28BAF0-DB50-4576-99D4-18927FD80D15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F78452A-63D2-4310-95AD-2C67229D1522}">
      <dgm:prSet phldrT="[Текст]" custT="1"/>
      <dgm:spPr/>
      <dgm:t>
        <a:bodyPr/>
        <a:lstStyle/>
        <a:p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C4023B5D-F74E-4055-B463-B34C7A6F3B04}" type="parTrans" cxnId="{0CA3E541-BDB1-4998-8EFA-004F625F371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3299E263-D772-45C7-9DB7-58EB6F907440}" type="sibTrans" cxnId="{0CA3E541-BDB1-4998-8EFA-004F625F3713}">
      <dgm:prSet/>
      <dgm:spPr/>
      <dgm:t>
        <a:bodyPr/>
        <a:lstStyle/>
        <a:p>
          <a:endParaRPr lang="ru-RU" sz="1600" b="1">
            <a:solidFill>
              <a:schemeClr val="tx1"/>
            </a:solidFill>
            <a:latin typeface="+mj-lt"/>
          </a:endParaRPr>
        </a:p>
      </dgm:t>
    </dgm:pt>
    <dgm:pt modelId="{45362402-B676-400C-B7EF-3E5025D481C0}">
      <dgm:prSet custT="1"/>
      <dgm:spPr/>
      <dgm:t>
        <a:bodyPr/>
        <a:lstStyle/>
        <a:p>
          <a:pPr marL="57150" indent="0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1" dirty="0">
            <a:solidFill>
              <a:schemeClr val="tx1"/>
            </a:solidFill>
            <a:latin typeface="+mj-lt"/>
          </a:endParaRPr>
        </a:p>
      </dgm:t>
    </dgm:pt>
    <dgm:pt modelId="{D6B8C042-86F1-49D3-BD87-BB7B8E0DAF9D}" type="parTrans" cxnId="{A25FF7DE-D3C0-40D0-9DF6-52FA8AA07951}">
      <dgm:prSet/>
      <dgm:spPr/>
      <dgm:t>
        <a:bodyPr/>
        <a:lstStyle/>
        <a:p>
          <a:endParaRPr lang="ru-RU"/>
        </a:p>
      </dgm:t>
    </dgm:pt>
    <dgm:pt modelId="{0709A666-5861-4868-9884-E8CF2E6EEDAF}" type="sibTrans" cxnId="{A25FF7DE-D3C0-40D0-9DF6-52FA8AA07951}">
      <dgm:prSet/>
      <dgm:spPr/>
      <dgm:t>
        <a:bodyPr/>
        <a:lstStyle/>
        <a:p>
          <a:endParaRPr lang="ru-RU"/>
        </a:p>
      </dgm:t>
    </dgm:pt>
    <dgm:pt modelId="{5485F508-D766-40EA-8723-4D6AB5ABCEBE}" type="pres">
      <dgm:prSet presAssocID="{A8774031-C263-47FA-A1FF-F513768039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B1B310-328E-4810-9242-A9306A2523C1}" type="pres">
      <dgm:prSet presAssocID="{FD4BE293-BD75-4F2C-9351-4FCA5CD3EF22}" presName="composite" presStyleCnt="0"/>
      <dgm:spPr/>
      <dgm:t>
        <a:bodyPr/>
        <a:lstStyle/>
        <a:p>
          <a:endParaRPr lang="ru-RU"/>
        </a:p>
      </dgm:t>
    </dgm:pt>
    <dgm:pt modelId="{BA8F6DAB-8408-4463-AE9F-D1A47D2587A4}" type="pres">
      <dgm:prSet presAssocID="{FD4BE293-BD75-4F2C-9351-4FCA5CD3EF2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E3D5A-8606-40F3-976E-0D46D7F01862}" type="pres">
      <dgm:prSet presAssocID="{FD4BE293-BD75-4F2C-9351-4FCA5CD3EF2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C1879-7546-4E8F-A9DA-D290BE6F819A}" type="pres">
      <dgm:prSet presAssocID="{F98BE0EC-1B43-4A19-B330-F18793AA643D}" presName="sp" presStyleCnt="0"/>
      <dgm:spPr/>
      <dgm:t>
        <a:bodyPr/>
        <a:lstStyle/>
        <a:p>
          <a:endParaRPr lang="ru-RU"/>
        </a:p>
      </dgm:t>
    </dgm:pt>
    <dgm:pt modelId="{1A62147C-8AFD-40E3-BD8C-07BFE8C9B418}" type="pres">
      <dgm:prSet presAssocID="{6FE3FC20-15A2-4269-88FD-4D4E1BCC38C2}" presName="composite" presStyleCnt="0"/>
      <dgm:spPr/>
      <dgm:t>
        <a:bodyPr/>
        <a:lstStyle/>
        <a:p>
          <a:endParaRPr lang="ru-RU"/>
        </a:p>
      </dgm:t>
    </dgm:pt>
    <dgm:pt modelId="{056E196D-36C2-4726-A9C9-CC5C97975325}" type="pres">
      <dgm:prSet presAssocID="{6FE3FC20-15A2-4269-88FD-4D4E1BCC38C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F9DDE-F703-47B8-B147-27FCC70490E7}" type="pres">
      <dgm:prSet presAssocID="{6FE3FC20-15A2-4269-88FD-4D4E1BCC38C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6B2B4-2CA2-48A5-A192-245A6B0672AE}" type="pres">
      <dgm:prSet presAssocID="{BC872D5A-268A-4B73-81AA-2C4805E16911}" presName="sp" presStyleCnt="0"/>
      <dgm:spPr/>
      <dgm:t>
        <a:bodyPr/>
        <a:lstStyle/>
        <a:p>
          <a:endParaRPr lang="ru-RU"/>
        </a:p>
      </dgm:t>
    </dgm:pt>
    <dgm:pt modelId="{3B66D5C2-FD5B-4841-8F45-98D0363BBC59}" type="pres">
      <dgm:prSet presAssocID="{4CCAFAB6-2A35-4CCA-833A-4AD9057A51CB}" presName="composite" presStyleCnt="0"/>
      <dgm:spPr/>
      <dgm:t>
        <a:bodyPr/>
        <a:lstStyle/>
        <a:p>
          <a:endParaRPr lang="ru-RU"/>
        </a:p>
      </dgm:t>
    </dgm:pt>
    <dgm:pt modelId="{C27B7BFD-0879-4AD5-B3B6-08D81E4D9E56}" type="pres">
      <dgm:prSet presAssocID="{4CCAFAB6-2A35-4CCA-833A-4AD9057A51C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873CD1-7D67-4FCA-B451-9455ED9FA48C}" type="pres">
      <dgm:prSet presAssocID="{4CCAFAB6-2A35-4CCA-833A-4AD9057A51C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00950-FBD0-47D3-A425-1C332BA3DBC9}" type="pres">
      <dgm:prSet presAssocID="{EE9D3EBB-BAD8-4C30-B7BC-F7A033550110}" presName="sp" presStyleCnt="0"/>
      <dgm:spPr/>
      <dgm:t>
        <a:bodyPr/>
        <a:lstStyle/>
        <a:p>
          <a:endParaRPr lang="ru-RU"/>
        </a:p>
      </dgm:t>
    </dgm:pt>
    <dgm:pt modelId="{C6A896AC-35FA-412A-A8FD-907ACB4902AA}" type="pres">
      <dgm:prSet presAssocID="{D2337E08-C7E8-4A85-836F-DD6C64C399F9}" presName="composite" presStyleCnt="0"/>
      <dgm:spPr/>
      <dgm:t>
        <a:bodyPr/>
        <a:lstStyle/>
        <a:p>
          <a:endParaRPr lang="ru-RU"/>
        </a:p>
      </dgm:t>
    </dgm:pt>
    <dgm:pt modelId="{9DB71169-E8F7-4156-A277-6D96ADEF3341}" type="pres">
      <dgm:prSet presAssocID="{D2337E08-C7E8-4A85-836F-DD6C64C399F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D8819-4238-435A-A9CA-0F078C4D5255}" type="pres">
      <dgm:prSet presAssocID="{D2337E08-C7E8-4A85-836F-DD6C64C399F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4F7D6-059A-44C2-8C00-896D4D311164}" type="pres">
      <dgm:prSet presAssocID="{37219D12-B80F-48BF-95E8-E26D2B133D01}" presName="sp" presStyleCnt="0"/>
      <dgm:spPr/>
      <dgm:t>
        <a:bodyPr/>
        <a:lstStyle/>
        <a:p>
          <a:endParaRPr lang="ru-RU"/>
        </a:p>
      </dgm:t>
    </dgm:pt>
    <dgm:pt modelId="{32A689DB-F424-481D-A78B-7D34489876DC}" type="pres">
      <dgm:prSet presAssocID="{126E030D-0E77-4BB0-9500-83643BB34529}" presName="composite" presStyleCnt="0"/>
      <dgm:spPr/>
      <dgm:t>
        <a:bodyPr/>
        <a:lstStyle/>
        <a:p>
          <a:endParaRPr lang="ru-RU"/>
        </a:p>
      </dgm:t>
    </dgm:pt>
    <dgm:pt modelId="{C2E595B5-C628-4F55-9100-59846F4005FD}" type="pres">
      <dgm:prSet presAssocID="{126E030D-0E77-4BB0-9500-83643BB34529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5892C-D5A5-4B03-9DA4-E061E8A0B1A4}" type="pres">
      <dgm:prSet presAssocID="{126E030D-0E77-4BB0-9500-83643BB34529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C9914B-6677-4CC1-90EE-2F63BE619524}" srcId="{126E030D-0E77-4BB0-9500-83643BB34529}" destId="{F02F6FE3-9B0E-43A0-80D6-877B2CEA0989}" srcOrd="0" destOrd="0" parTransId="{C443993A-B7A4-4712-8CC3-61C43D8AF904}" sibTransId="{F871074E-5EFA-4EF1-B191-9FE8F6A881C0}"/>
    <dgm:cxn modelId="{432640EA-EBD4-48A0-9466-8290B72F3A43}" type="presOf" srcId="{545B37A4-0414-4B41-AC24-432790E0F18F}" destId="{9E5E3D5A-8606-40F3-976E-0D46D7F01862}" srcOrd="0" destOrd="1" presId="urn:microsoft.com/office/officeart/2005/8/layout/chevron2"/>
    <dgm:cxn modelId="{7195BE91-590B-414D-8FE1-BBA25956E458}" type="presOf" srcId="{45362402-B676-400C-B7EF-3E5025D481C0}" destId="{BF873CD1-7D67-4FCA-B451-9455ED9FA48C}" srcOrd="0" destOrd="0" presId="urn:microsoft.com/office/officeart/2005/8/layout/chevron2"/>
    <dgm:cxn modelId="{4FB103F9-5BF6-480D-8CDD-5F9CA1DEE55A}" srcId="{A8774031-C263-47FA-A1FF-F5137680395E}" destId="{FD4BE293-BD75-4F2C-9351-4FCA5CD3EF22}" srcOrd="0" destOrd="0" parTransId="{E6DF811C-5DFC-4DB7-B0E3-D5392E9EB6E4}" sibTransId="{F98BE0EC-1B43-4A19-B330-F18793AA643D}"/>
    <dgm:cxn modelId="{BE1FCCB9-69E6-4EB4-8A0F-175A6C19DA28}" type="presOf" srcId="{4F78452A-63D2-4310-95AD-2C67229D1522}" destId="{9E5E3D5A-8606-40F3-976E-0D46D7F01862}" srcOrd="0" destOrd="2" presId="urn:microsoft.com/office/officeart/2005/8/layout/chevron2"/>
    <dgm:cxn modelId="{AE864506-06A4-47F5-9CEB-052CF57E63C2}" srcId="{FD4BE293-BD75-4F2C-9351-4FCA5CD3EF22}" destId="{43E975AC-FBD1-4071-B888-C6E29C414615}" srcOrd="6" destOrd="0" parTransId="{093AC48A-E8F3-4555-AA1B-0DDDB49A2074}" sibTransId="{C1CAD334-A13F-4B7D-ACF5-C60B92771736}"/>
    <dgm:cxn modelId="{D7AFEFFC-9883-490B-BFF7-9863C8AA5DCE}" srcId="{A8774031-C263-47FA-A1FF-F5137680395E}" destId="{126E030D-0E77-4BB0-9500-83643BB34529}" srcOrd="4" destOrd="0" parTransId="{319BBEAB-E756-46F7-B36B-277058738A12}" sibTransId="{24B8ED50-93F2-4471-8414-10BA5E62922E}"/>
    <dgm:cxn modelId="{15DE52E8-10E9-427B-9E12-1A8D680C8085}" srcId="{4CCAFAB6-2A35-4CCA-833A-4AD9057A51CB}" destId="{3DEBA204-0FF2-460E-9B33-6EF073E3D61A}" srcOrd="1" destOrd="0" parTransId="{67EBA963-1914-4527-B2B3-7CA158E5AECE}" sibTransId="{FF8689D6-CF4C-4FEF-9EDA-8600255F530E}"/>
    <dgm:cxn modelId="{0482D251-F58E-4BF8-BA22-5CE71BEF9A1F}" srcId="{D2337E08-C7E8-4A85-836F-DD6C64C399F9}" destId="{0EB4E293-2492-4283-975D-D89FB2EA0917}" srcOrd="0" destOrd="0" parTransId="{EFB9002A-43B1-4A79-9654-3DE797373C2F}" sibTransId="{B8809176-088D-4C5B-A0F5-B5951822C24B}"/>
    <dgm:cxn modelId="{AFEFCD27-2A25-4E9F-AABE-588F6710F2AE}" srcId="{FD4BE293-BD75-4F2C-9351-4FCA5CD3EF22}" destId="{425820E5-2742-468D-96E5-8264C8FD270F}" srcOrd="7" destOrd="0" parTransId="{113376F2-33C1-42AB-839F-5D1797584902}" sibTransId="{D38FEBDB-7F68-4A8F-AA4D-F729DC50C89D}"/>
    <dgm:cxn modelId="{F3EFCDFF-9A75-4F9B-B30F-1A4E8EB9DB94}" type="presOf" srcId="{126E030D-0E77-4BB0-9500-83643BB34529}" destId="{C2E595B5-C628-4F55-9100-59846F4005FD}" srcOrd="0" destOrd="0" presId="urn:microsoft.com/office/officeart/2005/8/layout/chevron2"/>
    <dgm:cxn modelId="{1B28BAF0-DB50-4576-99D4-18927FD80D15}" srcId="{FD4BE293-BD75-4F2C-9351-4FCA5CD3EF22}" destId="{545B37A4-0414-4B41-AC24-432790E0F18F}" srcOrd="1" destOrd="0" parTransId="{56BF480D-DBA9-4C25-B102-B71C85E10137}" sibTransId="{2941482B-4F67-4A12-8D7B-0D1E12021588}"/>
    <dgm:cxn modelId="{F814DDA0-0CEE-4BA8-ADDB-258BF207D64B}" type="presOf" srcId="{0EB4E293-2492-4283-975D-D89FB2EA0917}" destId="{40CD8819-4238-435A-A9CA-0F078C4D5255}" srcOrd="0" destOrd="0" presId="urn:microsoft.com/office/officeart/2005/8/layout/chevron2"/>
    <dgm:cxn modelId="{CA6A0A20-885A-4E59-B309-63AD23E1E65E}" type="presOf" srcId="{3DEBA204-0FF2-460E-9B33-6EF073E3D61A}" destId="{BF873CD1-7D67-4FCA-B451-9455ED9FA48C}" srcOrd="0" destOrd="1" presId="urn:microsoft.com/office/officeart/2005/8/layout/chevron2"/>
    <dgm:cxn modelId="{0BDCB53D-6EA6-4B24-B496-43B0D570AECE}" srcId="{A8774031-C263-47FA-A1FF-F5137680395E}" destId="{6FE3FC20-15A2-4269-88FD-4D4E1BCC38C2}" srcOrd="1" destOrd="0" parTransId="{651DBA7B-0F24-4F90-9931-C7F6558F7D12}" sibTransId="{BC872D5A-268A-4B73-81AA-2C4805E16911}"/>
    <dgm:cxn modelId="{4ACCB9E0-AB09-4DF1-A47B-8EB178B33A77}" srcId="{FD4BE293-BD75-4F2C-9351-4FCA5CD3EF22}" destId="{0FB74361-D84C-47EF-A750-5E25BE1E7653}" srcOrd="5" destOrd="0" parTransId="{F58BBFB1-3721-42EF-BEEB-E0258829E3A7}" sibTransId="{6A1E5E93-B02F-468A-BBF8-5D9F2660B3BF}"/>
    <dgm:cxn modelId="{74FCDD86-9028-49CE-84A4-5A3DC0399197}" type="presOf" srcId="{C03EC18C-EFF9-4351-9542-3CFE36B0BEA4}" destId="{915F9DDE-F703-47B8-B147-27FCC70490E7}" srcOrd="0" destOrd="0" presId="urn:microsoft.com/office/officeart/2005/8/layout/chevron2"/>
    <dgm:cxn modelId="{2398F36F-8DBD-47D6-991B-D8C79386A02F}" type="presOf" srcId="{8F3D0671-9A32-4EBC-8042-CF379DF4F41A}" destId="{9E5E3D5A-8606-40F3-976E-0D46D7F01862}" srcOrd="0" destOrd="0" presId="urn:microsoft.com/office/officeart/2005/8/layout/chevron2"/>
    <dgm:cxn modelId="{91D7B6F8-62FC-49B6-A6C9-2340C7BE6545}" srcId="{6FE3FC20-15A2-4269-88FD-4D4E1BCC38C2}" destId="{C03EC18C-EFF9-4351-9542-3CFE36B0BEA4}" srcOrd="0" destOrd="0" parTransId="{D2F667DF-DDAF-4941-B328-01FE94A60929}" sibTransId="{9735F78E-3B4C-482B-928B-7AE1E1466A68}"/>
    <dgm:cxn modelId="{3F3CA67F-5556-4F8A-89DA-B53A05E80EF7}" type="presOf" srcId="{FD4BE293-BD75-4F2C-9351-4FCA5CD3EF22}" destId="{BA8F6DAB-8408-4463-AE9F-D1A47D2587A4}" srcOrd="0" destOrd="0" presId="urn:microsoft.com/office/officeart/2005/8/layout/chevron2"/>
    <dgm:cxn modelId="{117FC650-A804-444D-B9FB-521F914A9341}" type="presOf" srcId="{43E975AC-FBD1-4071-B888-C6E29C414615}" destId="{9E5E3D5A-8606-40F3-976E-0D46D7F01862}" srcOrd="0" destOrd="6" presId="urn:microsoft.com/office/officeart/2005/8/layout/chevron2"/>
    <dgm:cxn modelId="{2895B762-3469-4858-AA71-C2227186DE3E}" type="presOf" srcId="{6FE3FC20-15A2-4269-88FD-4D4E1BCC38C2}" destId="{056E196D-36C2-4726-A9C9-CC5C97975325}" srcOrd="0" destOrd="0" presId="urn:microsoft.com/office/officeart/2005/8/layout/chevron2"/>
    <dgm:cxn modelId="{97AFE0D7-BF87-4DAD-AA9F-CBAAF2BBC306}" srcId="{FD4BE293-BD75-4F2C-9351-4FCA5CD3EF22}" destId="{4987787B-A7C3-450F-8AA1-B7EC3F6D011B}" srcOrd="3" destOrd="0" parTransId="{B27E2E9F-28DB-4542-B0B0-5F5CE695EED8}" sibTransId="{1652180B-901C-41F9-A12B-593431987D07}"/>
    <dgm:cxn modelId="{C683459B-8BD0-4B34-A19E-9F43FD9E1477}" type="presOf" srcId="{F02F6FE3-9B0E-43A0-80D6-877B2CEA0989}" destId="{B985892C-D5A5-4B03-9DA4-E061E8A0B1A4}" srcOrd="0" destOrd="0" presId="urn:microsoft.com/office/officeart/2005/8/layout/chevron2"/>
    <dgm:cxn modelId="{A25FF7DE-D3C0-40D0-9DF6-52FA8AA07951}" srcId="{4CCAFAB6-2A35-4CCA-833A-4AD9057A51CB}" destId="{45362402-B676-400C-B7EF-3E5025D481C0}" srcOrd="0" destOrd="0" parTransId="{D6B8C042-86F1-49D3-BD87-BB7B8E0DAF9D}" sibTransId="{0709A666-5861-4868-9884-E8CF2E6EEDAF}"/>
    <dgm:cxn modelId="{9DB7F394-B32D-49CC-94EC-4ADD402CCA44}" srcId="{A8774031-C263-47FA-A1FF-F5137680395E}" destId="{D2337E08-C7E8-4A85-836F-DD6C64C399F9}" srcOrd="3" destOrd="0" parTransId="{7AE944E3-6CBB-49FE-9117-6A07E6CDA3D4}" sibTransId="{37219D12-B80F-48BF-95E8-E26D2B133D01}"/>
    <dgm:cxn modelId="{7A2EB92E-9D9A-4494-A0ED-933EDBBB761D}" type="presOf" srcId="{425820E5-2742-468D-96E5-8264C8FD270F}" destId="{9E5E3D5A-8606-40F3-976E-0D46D7F01862}" srcOrd="0" destOrd="7" presId="urn:microsoft.com/office/officeart/2005/8/layout/chevron2"/>
    <dgm:cxn modelId="{71DA9AD3-0046-41D2-96F5-C77F0B877C05}" type="presOf" srcId="{0658B261-860A-4D2E-83CD-A65E390CEEFC}" destId="{9E5E3D5A-8606-40F3-976E-0D46D7F01862}" srcOrd="0" destOrd="4" presId="urn:microsoft.com/office/officeart/2005/8/layout/chevron2"/>
    <dgm:cxn modelId="{7F994AB6-3409-43CA-88EF-143B07DE209A}" type="presOf" srcId="{0FB74361-D84C-47EF-A750-5E25BE1E7653}" destId="{9E5E3D5A-8606-40F3-976E-0D46D7F01862}" srcOrd="0" destOrd="5" presId="urn:microsoft.com/office/officeart/2005/8/layout/chevron2"/>
    <dgm:cxn modelId="{FA4A67E7-CA29-4AE4-A4E2-F5E6439594B4}" srcId="{A8774031-C263-47FA-A1FF-F5137680395E}" destId="{4CCAFAB6-2A35-4CCA-833A-4AD9057A51CB}" srcOrd="2" destOrd="0" parTransId="{F71BC05F-3781-48CA-AC95-1CF5A5631192}" sibTransId="{EE9D3EBB-BAD8-4C30-B7BC-F7A033550110}"/>
    <dgm:cxn modelId="{BEA0717A-CA4A-4CA9-9BC8-FA43E439134B}" type="presOf" srcId="{4987787B-A7C3-450F-8AA1-B7EC3F6D011B}" destId="{9E5E3D5A-8606-40F3-976E-0D46D7F01862}" srcOrd="0" destOrd="3" presId="urn:microsoft.com/office/officeart/2005/8/layout/chevron2"/>
    <dgm:cxn modelId="{E89B1AD3-3951-441C-ABE4-FE3F8E7805FA}" type="presOf" srcId="{4CCAFAB6-2A35-4CCA-833A-4AD9057A51CB}" destId="{C27B7BFD-0879-4AD5-B3B6-08D81E4D9E56}" srcOrd="0" destOrd="0" presId="urn:microsoft.com/office/officeart/2005/8/layout/chevron2"/>
    <dgm:cxn modelId="{0CA3E541-BDB1-4998-8EFA-004F625F3713}" srcId="{FD4BE293-BD75-4F2C-9351-4FCA5CD3EF22}" destId="{4F78452A-63D2-4310-95AD-2C67229D1522}" srcOrd="2" destOrd="0" parTransId="{C4023B5D-F74E-4055-B463-B34C7A6F3B04}" sibTransId="{3299E263-D772-45C7-9DB7-58EB6F907440}"/>
    <dgm:cxn modelId="{F1C99CC8-0FB3-4981-9266-75383FA4E63A}" srcId="{FD4BE293-BD75-4F2C-9351-4FCA5CD3EF22}" destId="{0658B261-860A-4D2E-83CD-A65E390CEEFC}" srcOrd="4" destOrd="0" parTransId="{16DA34CD-0C94-438B-9225-6758E93BAD9E}" sibTransId="{860F4213-2915-45B6-BE71-168580D1993C}"/>
    <dgm:cxn modelId="{3AAC8EFF-7163-4A3C-A213-140F3795F450}" srcId="{FD4BE293-BD75-4F2C-9351-4FCA5CD3EF22}" destId="{8F3D0671-9A32-4EBC-8042-CF379DF4F41A}" srcOrd="0" destOrd="0" parTransId="{DF1C1844-CDD1-4C16-8266-EF4280D5314D}" sibTransId="{41B52315-BD48-4ED4-83C7-2D2B42C03F6B}"/>
    <dgm:cxn modelId="{AE8D6AE5-05A3-4CBE-8357-65241FCF89DD}" type="presOf" srcId="{D2337E08-C7E8-4A85-836F-DD6C64C399F9}" destId="{9DB71169-E8F7-4156-A277-6D96ADEF3341}" srcOrd="0" destOrd="0" presId="urn:microsoft.com/office/officeart/2005/8/layout/chevron2"/>
    <dgm:cxn modelId="{D3449A23-4050-4B12-91B9-152F3F5E2633}" type="presOf" srcId="{A8774031-C263-47FA-A1FF-F5137680395E}" destId="{5485F508-D766-40EA-8723-4D6AB5ABCEBE}" srcOrd="0" destOrd="0" presId="urn:microsoft.com/office/officeart/2005/8/layout/chevron2"/>
    <dgm:cxn modelId="{DF639C45-15A4-4010-B10F-F7804945CC14}" type="presParOf" srcId="{5485F508-D766-40EA-8723-4D6AB5ABCEBE}" destId="{35B1B310-328E-4810-9242-A9306A2523C1}" srcOrd="0" destOrd="0" presId="urn:microsoft.com/office/officeart/2005/8/layout/chevron2"/>
    <dgm:cxn modelId="{BF6993B2-8394-4D4D-835A-EB4D330E775C}" type="presParOf" srcId="{35B1B310-328E-4810-9242-A9306A2523C1}" destId="{BA8F6DAB-8408-4463-AE9F-D1A47D2587A4}" srcOrd="0" destOrd="0" presId="urn:microsoft.com/office/officeart/2005/8/layout/chevron2"/>
    <dgm:cxn modelId="{663D141A-E59D-4701-A61C-0B20634631DE}" type="presParOf" srcId="{35B1B310-328E-4810-9242-A9306A2523C1}" destId="{9E5E3D5A-8606-40F3-976E-0D46D7F01862}" srcOrd="1" destOrd="0" presId="urn:microsoft.com/office/officeart/2005/8/layout/chevron2"/>
    <dgm:cxn modelId="{676BC250-FD94-49F6-B742-86884FCB687C}" type="presParOf" srcId="{5485F508-D766-40EA-8723-4D6AB5ABCEBE}" destId="{D67C1879-7546-4E8F-A9DA-D290BE6F819A}" srcOrd="1" destOrd="0" presId="urn:microsoft.com/office/officeart/2005/8/layout/chevron2"/>
    <dgm:cxn modelId="{EAB96461-6CB6-4456-A78A-E3B8DFBC28F3}" type="presParOf" srcId="{5485F508-D766-40EA-8723-4D6AB5ABCEBE}" destId="{1A62147C-8AFD-40E3-BD8C-07BFE8C9B418}" srcOrd="2" destOrd="0" presId="urn:microsoft.com/office/officeart/2005/8/layout/chevron2"/>
    <dgm:cxn modelId="{B1EA7B91-6F98-49E4-AFC1-E507136361BF}" type="presParOf" srcId="{1A62147C-8AFD-40E3-BD8C-07BFE8C9B418}" destId="{056E196D-36C2-4726-A9C9-CC5C97975325}" srcOrd="0" destOrd="0" presId="urn:microsoft.com/office/officeart/2005/8/layout/chevron2"/>
    <dgm:cxn modelId="{F0E57FFF-49A9-448F-BE81-04509274A377}" type="presParOf" srcId="{1A62147C-8AFD-40E3-BD8C-07BFE8C9B418}" destId="{915F9DDE-F703-47B8-B147-27FCC70490E7}" srcOrd="1" destOrd="0" presId="urn:microsoft.com/office/officeart/2005/8/layout/chevron2"/>
    <dgm:cxn modelId="{874435E4-D6E7-463D-94E7-49539CFD1C39}" type="presParOf" srcId="{5485F508-D766-40EA-8723-4D6AB5ABCEBE}" destId="{A806B2B4-2CA2-48A5-A192-245A6B0672AE}" srcOrd="3" destOrd="0" presId="urn:microsoft.com/office/officeart/2005/8/layout/chevron2"/>
    <dgm:cxn modelId="{F9CD2EFE-54DE-4B55-8D6A-98F7FB4EB7B2}" type="presParOf" srcId="{5485F508-D766-40EA-8723-4D6AB5ABCEBE}" destId="{3B66D5C2-FD5B-4841-8F45-98D0363BBC59}" srcOrd="4" destOrd="0" presId="urn:microsoft.com/office/officeart/2005/8/layout/chevron2"/>
    <dgm:cxn modelId="{08396A5E-45FA-4233-9F79-5220CB9148C6}" type="presParOf" srcId="{3B66D5C2-FD5B-4841-8F45-98D0363BBC59}" destId="{C27B7BFD-0879-4AD5-B3B6-08D81E4D9E56}" srcOrd="0" destOrd="0" presId="urn:microsoft.com/office/officeart/2005/8/layout/chevron2"/>
    <dgm:cxn modelId="{86DC63F2-A962-4D86-98BD-21EEEE2B31F0}" type="presParOf" srcId="{3B66D5C2-FD5B-4841-8F45-98D0363BBC59}" destId="{BF873CD1-7D67-4FCA-B451-9455ED9FA48C}" srcOrd="1" destOrd="0" presId="urn:microsoft.com/office/officeart/2005/8/layout/chevron2"/>
    <dgm:cxn modelId="{F32FC7C3-3790-40A3-A170-6119328B7846}" type="presParOf" srcId="{5485F508-D766-40EA-8723-4D6AB5ABCEBE}" destId="{B2E00950-FBD0-47D3-A425-1C332BA3DBC9}" srcOrd="5" destOrd="0" presId="urn:microsoft.com/office/officeart/2005/8/layout/chevron2"/>
    <dgm:cxn modelId="{ADAB5354-A636-4D8E-9D52-08F85DB12D39}" type="presParOf" srcId="{5485F508-D766-40EA-8723-4D6AB5ABCEBE}" destId="{C6A896AC-35FA-412A-A8FD-907ACB4902AA}" srcOrd="6" destOrd="0" presId="urn:microsoft.com/office/officeart/2005/8/layout/chevron2"/>
    <dgm:cxn modelId="{CB8C1055-7034-4B86-94BB-C843895D0996}" type="presParOf" srcId="{C6A896AC-35FA-412A-A8FD-907ACB4902AA}" destId="{9DB71169-E8F7-4156-A277-6D96ADEF3341}" srcOrd="0" destOrd="0" presId="urn:microsoft.com/office/officeart/2005/8/layout/chevron2"/>
    <dgm:cxn modelId="{69C3B5EC-EC0E-48F4-8DFA-299C39BAFC7E}" type="presParOf" srcId="{C6A896AC-35FA-412A-A8FD-907ACB4902AA}" destId="{40CD8819-4238-435A-A9CA-0F078C4D5255}" srcOrd="1" destOrd="0" presId="urn:microsoft.com/office/officeart/2005/8/layout/chevron2"/>
    <dgm:cxn modelId="{42D30641-855D-493F-928E-92FA281CF260}" type="presParOf" srcId="{5485F508-D766-40EA-8723-4D6AB5ABCEBE}" destId="{2914F7D6-059A-44C2-8C00-896D4D311164}" srcOrd="7" destOrd="0" presId="urn:microsoft.com/office/officeart/2005/8/layout/chevron2"/>
    <dgm:cxn modelId="{DFF06C43-92E8-4AF8-9824-47D03140B4AF}" type="presParOf" srcId="{5485F508-D766-40EA-8723-4D6AB5ABCEBE}" destId="{32A689DB-F424-481D-A78B-7D34489876DC}" srcOrd="8" destOrd="0" presId="urn:microsoft.com/office/officeart/2005/8/layout/chevron2"/>
    <dgm:cxn modelId="{310E2B09-0DBC-4ED6-A139-A7CD1663242A}" type="presParOf" srcId="{32A689DB-F424-481D-A78B-7D34489876DC}" destId="{C2E595B5-C628-4F55-9100-59846F4005FD}" srcOrd="0" destOrd="0" presId="urn:microsoft.com/office/officeart/2005/8/layout/chevron2"/>
    <dgm:cxn modelId="{CB7191C7-4047-4153-913A-4CF26CF36ABF}" type="presParOf" srcId="{32A689DB-F424-481D-A78B-7D34489876DC}" destId="{B985892C-D5A5-4B03-9DA4-E061E8A0B1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21527-DCEF-4063-ACBA-119E9F7FFDFC}" type="doc">
      <dgm:prSet loTypeId="urn:microsoft.com/office/officeart/2005/8/layout/vProcess5" loCatId="process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34F21C83-9C8B-4279-9EBB-16933F80BCC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smtClean="0">
              <a:solidFill>
                <a:schemeClr val="tx1"/>
              </a:solidFill>
            </a:rPr>
            <a:t>Перечень объектов ВМК должен включать все ключевые объекты и быть исчерпывающим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1D127317-345A-4996-9F67-359262E62383}" type="parTrans" cxnId="{5B9EC32F-45FB-4BD1-8394-B17EBBA3042C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F35E957-8553-4BFF-AD8A-6F880600A4A9}" type="sibTrans" cxnId="{5B9EC32F-45FB-4BD1-8394-B17EBBA3042C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A3C173D7-A5EC-48C2-8701-3CB922269B4B}">
      <dgm:prSet custT="1"/>
      <dgm:spPr/>
      <dgm:t>
        <a:bodyPr/>
        <a:lstStyle/>
        <a:p>
          <a:r>
            <a:rPr lang="ru-RU" sz="1400" b="1" smtClean="0">
              <a:solidFill>
                <a:schemeClr val="tx1"/>
              </a:solidFill>
            </a:rPr>
            <a:t>Принципиально  невозможно охватить мониторингом все и вся — «Никто не обнимет необъятного!». </a:t>
          </a:r>
          <a:endParaRPr lang="ru-RU" sz="1400" b="1" dirty="0">
            <a:solidFill>
              <a:schemeClr val="tx1"/>
            </a:solidFill>
          </a:endParaRPr>
        </a:p>
      </dgm:t>
    </dgm:pt>
    <dgm:pt modelId="{7E400C15-140C-42BC-95A4-4BBED7740C2F}" type="parTrans" cxnId="{245EDD5B-DF93-4A82-B011-EFDB66753C1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485EA98-21DB-4907-A290-3244AE2DF9D3}" type="sibTrans" cxnId="{245EDD5B-DF93-4A82-B011-EFDB66753C14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5FE8E98-15B2-421D-90FF-8CF79F6F1398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Информация должна быть   максимально полной и предельно краткой. </a:t>
          </a:r>
          <a:endParaRPr lang="ru-RU" sz="1400" b="1" dirty="0">
            <a:solidFill>
              <a:schemeClr val="tx1"/>
            </a:solidFill>
          </a:endParaRPr>
        </a:p>
      </dgm:t>
    </dgm:pt>
    <dgm:pt modelId="{2D5128DE-48E4-4408-A29E-97841C8DD730}" type="parTrans" cxnId="{9E95DCE4-0A43-467A-87AB-080E56C91BC1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E9A7D9E-7D51-4289-ACF6-1AAFE97A1F84}" type="sibTrans" cxnId="{9E95DCE4-0A43-467A-87AB-080E56C91BC1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3D803684-2F93-438A-93A0-9448F87AA48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Приоритет информации о состоянии тех объектов, которые существенное влияние на конечные результаты деятельности ОУ </a:t>
          </a:r>
          <a:endParaRPr lang="ru-RU" sz="1400" b="1" dirty="0">
            <a:solidFill>
              <a:schemeClr val="tx1"/>
            </a:solidFill>
          </a:endParaRPr>
        </a:p>
      </dgm:t>
    </dgm:pt>
    <dgm:pt modelId="{AEE08AE5-89A2-4A01-8F82-6F5197A90D7C}" type="parTrans" cxnId="{47A9CCE0-BB41-4EE1-884E-8B82E75186E3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F5CC46CE-2605-4053-87DF-47AB0C169637}" type="sibTrans" cxnId="{47A9CCE0-BB41-4EE1-884E-8B82E75186E3}">
      <dgm:prSet custT="1"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16D38328-BA1D-4CF5-8BF4-CF786ECEDBA6}" type="pres">
      <dgm:prSet presAssocID="{75C21527-DCEF-4063-ACBA-119E9F7FFDF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87364F-39CC-495B-9D00-0599763DC6A8}" type="pres">
      <dgm:prSet presAssocID="{75C21527-DCEF-4063-ACBA-119E9F7FFDF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8957F0A1-2CB5-49C0-8125-02CEE45F2BED}" type="pres">
      <dgm:prSet presAssocID="{75C21527-DCEF-4063-ACBA-119E9F7FFDFC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3983D-77A9-4787-AAA3-7CB9A79DA4A3}" type="pres">
      <dgm:prSet presAssocID="{75C21527-DCEF-4063-ACBA-119E9F7FFDFC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841CD-07BD-403B-B8D9-EB28256C321A}" type="pres">
      <dgm:prSet presAssocID="{75C21527-DCEF-4063-ACBA-119E9F7FFDFC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2D91E-821C-4019-BEC6-374C63806444}" type="pres">
      <dgm:prSet presAssocID="{75C21527-DCEF-4063-ACBA-119E9F7FFDFC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68173A-F7BB-45CE-A966-A8ED40EE2228}" type="pres">
      <dgm:prSet presAssocID="{75C21527-DCEF-4063-ACBA-119E9F7FFDFC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DA6A9-AAA3-4A11-8EA5-7C9B6306F616}" type="pres">
      <dgm:prSet presAssocID="{75C21527-DCEF-4063-ACBA-119E9F7FFDFC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A5679-2964-42DF-8F6A-2DEE2B19C5BD}" type="pres">
      <dgm:prSet presAssocID="{75C21527-DCEF-4063-ACBA-119E9F7FFDFC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E022F-03CC-42B3-B698-E4B033AEA140}" type="pres">
      <dgm:prSet presAssocID="{75C21527-DCEF-4063-ACBA-119E9F7FFDFC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670E2-F57F-46C3-857B-9579BF0AADF5}" type="pres">
      <dgm:prSet presAssocID="{75C21527-DCEF-4063-ACBA-119E9F7FFDFC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9B8B3-179C-4BDF-87E3-9853B171252B}" type="pres">
      <dgm:prSet presAssocID="{75C21527-DCEF-4063-ACBA-119E9F7FFDFC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A0D7F-1A4B-4974-82C8-FF9D447920C3}" type="pres">
      <dgm:prSet presAssocID="{75C21527-DCEF-4063-ACBA-119E9F7FFDFC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1F663-CCF8-4850-8C31-335A151C4906}" type="presOf" srcId="{05FE8E98-15B2-421D-90FF-8CF79F6F1398}" destId="{2D52D91E-821C-4019-BEC6-374C63806444}" srcOrd="0" destOrd="0" presId="urn:microsoft.com/office/officeart/2005/8/layout/vProcess5"/>
    <dgm:cxn modelId="{9C7563E6-4189-43A8-8DE0-B6BB8EEF5827}" type="presOf" srcId="{A3C173D7-A5EC-48C2-8701-3CB922269B4B}" destId="{46B670E2-F57F-46C3-857B-9579BF0AADF5}" srcOrd="1" destOrd="0" presId="urn:microsoft.com/office/officeart/2005/8/layout/vProcess5"/>
    <dgm:cxn modelId="{485A8F42-1B9F-4288-9441-27F6A676062A}" type="presOf" srcId="{A3C173D7-A5EC-48C2-8701-3CB922269B4B}" destId="{4CE3983D-77A9-4787-AAA3-7CB9A79DA4A3}" srcOrd="0" destOrd="0" presId="urn:microsoft.com/office/officeart/2005/8/layout/vProcess5"/>
    <dgm:cxn modelId="{CFCB0BB9-7CB1-49D8-9FE8-9BC86026AFE1}" type="presOf" srcId="{6F35E957-8553-4BFF-AD8A-6F880600A4A9}" destId="{E868173A-F7BB-45CE-A966-A8ED40EE2228}" srcOrd="0" destOrd="0" presId="urn:microsoft.com/office/officeart/2005/8/layout/vProcess5"/>
    <dgm:cxn modelId="{47A9CCE0-BB41-4EE1-884E-8B82E75186E3}" srcId="{75C21527-DCEF-4063-ACBA-119E9F7FFDFC}" destId="{3D803684-2F93-438A-93A0-9448F87AA485}" srcOrd="2" destOrd="0" parTransId="{AEE08AE5-89A2-4A01-8F82-6F5197A90D7C}" sibTransId="{F5CC46CE-2605-4053-87DF-47AB0C169637}"/>
    <dgm:cxn modelId="{569DE406-78AE-459D-AF19-A44F84548908}" type="presOf" srcId="{3D803684-2F93-438A-93A0-9448F87AA485}" destId="{CDD9B8B3-179C-4BDF-87E3-9853B171252B}" srcOrd="1" destOrd="0" presId="urn:microsoft.com/office/officeart/2005/8/layout/vProcess5"/>
    <dgm:cxn modelId="{9E95DCE4-0A43-467A-87AB-080E56C91BC1}" srcId="{75C21527-DCEF-4063-ACBA-119E9F7FFDFC}" destId="{05FE8E98-15B2-421D-90FF-8CF79F6F1398}" srcOrd="3" destOrd="0" parTransId="{2D5128DE-48E4-4408-A29E-97841C8DD730}" sibTransId="{8E9A7D9E-7D51-4289-ACF6-1AAFE97A1F84}"/>
    <dgm:cxn modelId="{2721F575-73E4-4E6A-823A-F50478DCAE4D}" type="presOf" srcId="{34F21C83-9C8B-4279-9EBB-16933F80BCCA}" destId="{C78E022F-03CC-42B3-B698-E4B033AEA140}" srcOrd="1" destOrd="0" presId="urn:microsoft.com/office/officeart/2005/8/layout/vProcess5"/>
    <dgm:cxn modelId="{EF550E60-FD9F-4204-A6C0-D9F612F07CA0}" type="presOf" srcId="{3D803684-2F93-438A-93A0-9448F87AA485}" destId="{6E0841CD-07BD-403B-B8D9-EB28256C321A}" srcOrd="0" destOrd="0" presId="urn:microsoft.com/office/officeart/2005/8/layout/vProcess5"/>
    <dgm:cxn modelId="{245EDD5B-DF93-4A82-B011-EFDB66753C14}" srcId="{75C21527-DCEF-4063-ACBA-119E9F7FFDFC}" destId="{A3C173D7-A5EC-48C2-8701-3CB922269B4B}" srcOrd="1" destOrd="0" parTransId="{7E400C15-140C-42BC-95A4-4BBED7740C2F}" sibTransId="{6485EA98-21DB-4907-A290-3244AE2DF9D3}"/>
    <dgm:cxn modelId="{61571320-8A44-4420-ABBA-85E3B5BD8219}" type="presOf" srcId="{05FE8E98-15B2-421D-90FF-8CF79F6F1398}" destId="{FB6A0D7F-1A4B-4974-82C8-FF9D447920C3}" srcOrd="1" destOrd="0" presId="urn:microsoft.com/office/officeart/2005/8/layout/vProcess5"/>
    <dgm:cxn modelId="{5B9EC32F-45FB-4BD1-8394-B17EBBA3042C}" srcId="{75C21527-DCEF-4063-ACBA-119E9F7FFDFC}" destId="{34F21C83-9C8B-4279-9EBB-16933F80BCCA}" srcOrd="0" destOrd="0" parTransId="{1D127317-345A-4996-9F67-359262E62383}" sibTransId="{6F35E957-8553-4BFF-AD8A-6F880600A4A9}"/>
    <dgm:cxn modelId="{A8824C3C-C461-40E4-B988-7B37201C7069}" type="presOf" srcId="{6485EA98-21DB-4907-A290-3244AE2DF9D3}" destId="{884DA6A9-AAA3-4A11-8EA5-7C9B6306F616}" srcOrd="0" destOrd="0" presId="urn:microsoft.com/office/officeart/2005/8/layout/vProcess5"/>
    <dgm:cxn modelId="{BE6AAF18-105B-4979-B6E5-F27318095765}" type="presOf" srcId="{34F21C83-9C8B-4279-9EBB-16933F80BCCA}" destId="{8957F0A1-2CB5-49C0-8125-02CEE45F2BED}" srcOrd="0" destOrd="0" presId="urn:microsoft.com/office/officeart/2005/8/layout/vProcess5"/>
    <dgm:cxn modelId="{AF993823-E668-4E3E-AD34-B12569F42072}" type="presOf" srcId="{75C21527-DCEF-4063-ACBA-119E9F7FFDFC}" destId="{16D38328-BA1D-4CF5-8BF4-CF786ECEDBA6}" srcOrd="0" destOrd="0" presId="urn:microsoft.com/office/officeart/2005/8/layout/vProcess5"/>
    <dgm:cxn modelId="{D955ACF7-A23A-4A7A-AAD8-1F9391DE1C48}" type="presOf" srcId="{F5CC46CE-2605-4053-87DF-47AB0C169637}" destId="{46CA5679-2964-42DF-8F6A-2DEE2B19C5BD}" srcOrd="0" destOrd="0" presId="urn:microsoft.com/office/officeart/2005/8/layout/vProcess5"/>
    <dgm:cxn modelId="{3DD68279-9145-4F98-8B7B-9C8EF07B7396}" type="presParOf" srcId="{16D38328-BA1D-4CF5-8BF4-CF786ECEDBA6}" destId="{1487364F-39CC-495B-9D00-0599763DC6A8}" srcOrd="0" destOrd="0" presId="urn:microsoft.com/office/officeart/2005/8/layout/vProcess5"/>
    <dgm:cxn modelId="{AC935398-DB51-45FA-BED7-08E8B499ABEA}" type="presParOf" srcId="{16D38328-BA1D-4CF5-8BF4-CF786ECEDBA6}" destId="{8957F0A1-2CB5-49C0-8125-02CEE45F2BED}" srcOrd="1" destOrd="0" presId="urn:microsoft.com/office/officeart/2005/8/layout/vProcess5"/>
    <dgm:cxn modelId="{16BDDB81-3292-4508-A7D3-EBF20CE4EE32}" type="presParOf" srcId="{16D38328-BA1D-4CF5-8BF4-CF786ECEDBA6}" destId="{4CE3983D-77A9-4787-AAA3-7CB9A79DA4A3}" srcOrd="2" destOrd="0" presId="urn:microsoft.com/office/officeart/2005/8/layout/vProcess5"/>
    <dgm:cxn modelId="{82FF85B2-6EDA-47F5-8CB2-7885A04C00CA}" type="presParOf" srcId="{16D38328-BA1D-4CF5-8BF4-CF786ECEDBA6}" destId="{6E0841CD-07BD-403B-B8D9-EB28256C321A}" srcOrd="3" destOrd="0" presId="urn:microsoft.com/office/officeart/2005/8/layout/vProcess5"/>
    <dgm:cxn modelId="{59AF311B-01DF-4E77-AC26-CB5DFC711D18}" type="presParOf" srcId="{16D38328-BA1D-4CF5-8BF4-CF786ECEDBA6}" destId="{2D52D91E-821C-4019-BEC6-374C63806444}" srcOrd="4" destOrd="0" presId="urn:microsoft.com/office/officeart/2005/8/layout/vProcess5"/>
    <dgm:cxn modelId="{F0E21FFF-145B-4B9D-8278-C3CD5099E2EC}" type="presParOf" srcId="{16D38328-BA1D-4CF5-8BF4-CF786ECEDBA6}" destId="{E868173A-F7BB-45CE-A966-A8ED40EE2228}" srcOrd="5" destOrd="0" presId="urn:microsoft.com/office/officeart/2005/8/layout/vProcess5"/>
    <dgm:cxn modelId="{66AFFB88-F0E5-4B7D-A7CE-E41D8CE653CF}" type="presParOf" srcId="{16D38328-BA1D-4CF5-8BF4-CF786ECEDBA6}" destId="{884DA6A9-AAA3-4A11-8EA5-7C9B6306F616}" srcOrd="6" destOrd="0" presId="urn:microsoft.com/office/officeart/2005/8/layout/vProcess5"/>
    <dgm:cxn modelId="{CA246E44-B497-4B18-B72D-87B7DB589FDB}" type="presParOf" srcId="{16D38328-BA1D-4CF5-8BF4-CF786ECEDBA6}" destId="{46CA5679-2964-42DF-8F6A-2DEE2B19C5BD}" srcOrd="7" destOrd="0" presId="urn:microsoft.com/office/officeart/2005/8/layout/vProcess5"/>
    <dgm:cxn modelId="{E56D74DE-6FF9-4BD9-A299-037F16C99B43}" type="presParOf" srcId="{16D38328-BA1D-4CF5-8BF4-CF786ECEDBA6}" destId="{C78E022F-03CC-42B3-B698-E4B033AEA140}" srcOrd="8" destOrd="0" presId="urn:microsoft.com/office/officeart/2005/8/layout/vProcess5"/>
    <dgm:cxn modelId="{79784715-9C91-4191-B8D9-3D9D1D42C19E}" type="presParOf" srcId="{16D38328-BA1D-4CF5-8BF4-CF786ECEDBA6}" destId="{46B670E2-F57F-46C3-857B-9579BF0AADF5}" srcOrd="9" destOrd="0" presId="urn:microsoft.com/office/officeart/2005/8/layout/vProcess5"/>
    <dgm:cxn modelId="{BE558899-0BA2-4F7A-962D-11351C1ADD97}" type="presParOf" srcId="{16D38328-BA1D-4CF5-8BF4-CF786ECEDBA6}" destId="{CDD9B8B3-179C-4BDF-87E3-9853B171252B}" srcOrd="10" destOrd="0" presId="urn:microsoft.com/office/officeart/2005/8/layout/vProcess5"/>
    <dgm:cxn modelId="{B834A73C-D868-4DD1-B9FD-18B3C754CBF0}" type="presParOf" srcId="{16D38328-BA1D-4CF5-8BF4-CF786ECEDBA6}" destId="{FB6A0D7F-1A4B-4974-82C8-FF9D447920C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356294-EF57-48B0-9871-625AE9521D6B}" type="doc">
      <dgm:prSet loTypeId="urn:microsoft.com/office/officeart/2005/8/layout/cycle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37DDA4E-6DAA-4560-BFFC-1D9C92A6BEC1}">
      <dgm:prSet phldrT="[Текст]"/>
      <dgm:spPr/>
      <dgm:t>
        <a:bodyPr/>
        <a:lstStyle/>
        <a:p>
          <a:r>
            <a:rPr lang="ru-RU" b="1" dirty="0" smtClean="0"/>
            <a:t>Цель и задачи</a:t>
          </a:r>
          <a:endParaRPr lang="ru-RU" b="1" dirty="0"/>
        </a:p>
      </dgm:t>
    </dgm:pt>
    <dgm:pt modelId="{53E7CC5A-F9C3-4422-9FFA-5C35EA06B3CA}" type="parTrans" cxnId="{9232CDFD-DDF4-44B2-A306-41D8001FA4A7}">
      <dgm:prSet/>
      <dgm:spPr/>
      <dgm:t>
        <a:bodyPr/>
        <a:lstStyle/>
        <a:p>
          <a:endParaRPr lang="ru-RU" b="1"/>
        </a:p>
      </dgm:t>
    </dgm:pt>
    <dgm:pt modelId="{E6C2ADB4-ACB8-4943-A275-9AECD5EBAE21}" type="sibTrans" cxnId="{9232CDFD-DDF4-44B2-A306-41D8001FA4A7}">
      <dgm:prSet/>
      <dgm:spPr/>
      <dgm:t>
        <a:bodyPr/>
        <a:lstStyle/>
        <a:p>
          <a:endParaRPr lang="ru-RU" b="1"/>
        </a:p>
      </dgm:t>
    </dgm:pt>
    <dgm:pt modelId="{D710AF49-D014-4616-87B4-370970FBFD3A}">
      <dgm:prSet phldrT="[Текст]"/>
      <dgm:spPr/>
      <dgm:t>
        <a:bodyPr/>
        <a:lstStyle/>
        <a:p>
          <a:r>
            <a:rPr lang="ru-RU" b="1" dirty="0" smtClean="0"/>
            <a:t>Направления, критерии и показатели,  </a:t>
          </a:r>
          <a:endParaRPr lang="ru-RU" b="1" dirty="0"/>
        </a:p>
      </dgm:t>
    </dgm:pt>
    <dgm:pt modelId="{9F650109-F56E-466F-8D6A-3C694299B9E5}" type="parTrans" cxnId="{78C2200C-66DD-46BB-8B56-0D8BA2701E86}">
      <dgm:prSet/>
      <dgm:spPr/>
      <dgm:t>
        <a:bodyPr/>
        <a:lstStyle/>
        <a:p>
          <a:endParaRPr lang="ru-RU" b="1"/>
        </a:p>
      </dgm:t>
    </dgm:pt>
    <dgm:pt modelId="{B36A9555-4307-4E2A-BC1A-8B3858869804}" type="sibTrans" cxnId="{78C2200C-66DD-46BB-8B56-0D8BA2701E86}">
      <dgm:prSet/>
      <dgm:spPr/>
      <dgm:t>
        <a:bodyPr/>
        <a:lstStyle/>
        <a:p>
          <a:endParaRPr lang="ru-RU" b="1"/>
        </a:p>
      </dgm:t>
    </dgm:pt>
    <dgm:pt modelId="{F8C1D310-BB4C-4E22-92A4-3BAF0C9457AD}">
      <dgm:prSet phldrT="[Текст]"/>
      <dgm:spPr/>
      <dgm:t>
        <a:bodyPr/>
        <a:lstStyle/>
        <a:p>
          <a:r>
            <a:rPr lang="ru-RU" b="1" dirty="0" smtClean="0"/>
            <a:t>Процедуры и методы сбора информации</a:t>
          </a:r>
          <a:endParaRPr lang="ru-RU" b="1" dirty="0"/>
        </a:p>
      </dgm:t>
    </dgm:pt>
    <dgm:pt modelId="{4DE00A2A-8856-4EA6-9E6E-2C8CD5EF14B4}" type="parTrans" cxnId="{A94C908A-202F-4D56-AABC-2281E30BC32C}">
      <dgm:prSet/>
      <dgm:spPr/>
      <dgm:t>
        <a:bodyPr/>
        <a:lstStyle/>
        <a:p>
          <a:endParaRPr lang="ru-RU" b="1"/>
        </a:p>
      </dgm:t>
    </dgm:pt>
    <dgm:pt modelId="{45A61A7A-A799-4F83-9E37-46457F684C1F}" type="sibTrans" cxnId="{A94C908A-202F-4D56-AABC-2281E30BC32C}">
      <dgm:prSet/>
      <dgm:spPr/>
      <dgm:t>
        <a:bodyPr/>
        <a:lstStyle/>
        <a:p>
          <a:endParaRPr lang="ru-RU" b="1"/>
        </a:p>
      </dgm:t>
    </dgm:pt>
    <dgm:pt modelId="{5AF30F28-76C3-4540-BAE2-07776E424BA9}">
      <dgm:prSet phldrT="[Текст]"/>
      <dgm:spPr/>
      <dgm:t>
        <a:bodyPr/>
        <a:lstStyle/>
        <a:p>
          <a:r>
            <a:rPr lang="ru-RU" b="1" dirty="0" smtClean="0"/>
            <a:t>Особенности организации</a:t>
          </a:r>
          <a:endParaRPr lang="ru-RU" b="1" dirty="0"/>
        </a:p>
      </dgm:t>
    </dgm:pt>
    <dgm:pt modelId="{884A7A76-8D34-4376-8097-A4DAA587F1EC}" type="parTrans" cxnId="{D681C4AA-60CF-4A35-A2F0-5C3CC24B9F1A}">
      <dgm:prSet/>
      <dgm:spPr/>
      <dgm:t>
        <a:bodyPr/>
        <a:lstStyle/>
        <a:p>
          <a:endParaRPr lang="ru-RU" b="1"/>
        </a:p>
      </dgm:t>
    </dgm:pt>
    <dgm:pt modelId="{69882E77-C1D3-4D25-9BF8-5D51AA8CE025}" type="sibTrans" cxnId="{D681C4AA-60CF-4A35-A2F0-5C3CC24B9F1A}">
      <dgm:prSet/>
      <dgm:spPr/>
      <dgm:t>
        <a:bodyPr/>
        <a:lstStyle/>
        <a:p>
          <a:endParaRPr lang="ru-RU" b="1"/>
        </a:p>
      </dgm:t>
    </dgm:pt>
    <dgm:pt modelId="{1C16F809-F71D-4D13-9648-BBA3B9B88D03}">
      <dgm:prSet phldrT="[Текст]"/>
      <dgm:spPr/>
      <dgm:t>
        <a:bodyPr/>
        <a:lstStyle/>
        <a:p>
          <a:r>
            <a:rPr lang="ru-RU" b="1" dirty="0" err="1" smtClean="0"/>
            <a:t>Делопоризводство</a:t>
          </a:r>
          <a:endParaRPr lang="ru-RU" b="1" dirty="0"/>
        </a:p>
      </dgm:t>
    </dgm:pt>
    <dgm:pt modelId="{1815BA60-BDED-4239-A295-26D3B7F78B36}" type="parTrans" cxnId="{CB81B587-5D8C-43A4-9FF2-8EE5AC7C1D82}">
      <dgm:prSet/>
      <dgm:spPr/>
      <dgm:t>
        <a:bodyPr/>
        <a:lstStyle/>
        <a:p>
          <a:endParaRPr lang="ru-RU" b="1"/>
        </a:p>
      </dgm:t>
    </dgm:pt>
    <dgm:pt modelId="{65EE2D06-9A5E-45D4-8D7E-55608F5A9732}" type="sibTrans" cxnId="{CB81B587-5D8C-43A4-9FF2-8EE5AC7C1D82}">
      <dgm:prSet/>
      <dgm:spPr/>
      <dgm:t>
        <a:bodyPr/>
        <a:lstStyle/>
        <a:p>
          <a:endParaRPr lang="ru-RU" b="1"/>
        </a:p>
      </dgm:t>
    </dgm:pt>
    <dgm:pt modelId="{B7AC2221-0E6E-4021-8A9E-D2E017C4B0EA}" type="pres">
      <dgm:prSet presAssocID="{E5356294-EF57-48B0-9871-625AE9521D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7A0271-F60E-4ABA-924D-217C4F94CFCB}" type="pres">
      <dgm:prSet presAssocID="{E5356294-EF57-48B0-9871-625AE9521D6B}" presName="cycle" presStyleCnt="0"/>
      <dgm:spPr/>
      <dgm:t>
        <a:bodyPr/>
        <a:lstStyle/>
        <a:p>
          <a:endParaRPr lang="ru-RU"/>
        </a:p>
      </dgm:t>
    </dgm:pt>
    <dgm:pt modelId="{EA8D923F-138C-447B-9EF0-19B31467B5DF}" type="pres">
      <dgm:prSet presAssocID="{D37DDA4E-6DAA-4560-BFFC-1D9C92A6BEC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333A9-D14F-453A-97B8-D377D3EB43AB}" type="pres">
      <dgm:prSet presAssocID="{E6C2ADB4-ACB8-4943-A275-9AECD5EBAE21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579F44FF-C88E-4770-9F24-56054B457C9D}" type="pres">
      <dgm:prSet presAssocID="{D710AF49-D014-4616-87B4-370970FBFD3A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3696B-CEB4-4D67-A9DE-5626D9C3B3BB}" type="pres">
      <dgm:prSet presAssocID="{F8C1D310-BB4C-4E22-92A4-3BAF0C9457AD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918D2-474C-434D-964D-CE3266E8EFB4}" type="pres">
      <dgm:prSet presAssocID="{5AF30F28-76C3-4540-BAE2-07776E424BA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19BA4-D486-4CB1-B7FB-3180E74DB4A0}" type="pres">
      <dgm:prSet presAssocID="{1C16F809-F71D-4D13-9648-BBA3B9B88D0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C6A1C-5845-48B0-8279-39F62F0D2D5D}" type="presOf" srcId="{1C16F809-F71D-4D13-9648-BBA3B9B88D03}" destId="{3C519BA4-D486-4CB1-B7FB-3180E74DB4A0}" srcOrd="0" destOrd="0" presId="urn:microsoft.com/office/officeart/2005/8/layout/cycle3"/>
    <dgm:cxn modelId="{BB19B5EB-5FBB-4031-A1C5-602564FBBB3D}" type="presOf" srcId="{E6C2ADB4-ACB8-4943-A275-9AECD5EBAE21}" destId="{014333A9-D14F-453A-97B8-D377D3EB43AB}" srcOrd="0" destOrd="0" presId="urn:microsoft.com/office/officeart/2005/8/layout/cycle3"/>
    <dgm:cxn modelId="{CB81B587-5D8C-43A4-9FF2-8EE5AC7C1D82}" srcId="{E5356294-EF57-48B0-9871-625AE9521D6B}" destId="{1C16F809-F71D-4D13-9648-BBA3B9B88D03}" srcOrd="4" destOrd="0" parTransId="{1815BA60-BDED-4239-A295-26D3B7F78B36}" sibTransId="{65EE2D06-9A5E-45D4-8D7E-55608F5A9732}"/>
    <dgm:cxn modelId="{E0637706-AA83-4602-B8C4-B19BB4D92E82}" type="presOf" srcId="{F8C1D310-BB4C-4E22-92A4-3BAF0C9457AD}" destId="{0E53696B-CEB4-4D67-A9DE-5626D9C3B3BB}" srcOrd="0" destOrd="0" presId="urn:microsoft.com/office/officeart/2005/8/layout/cycle3"/>
    <dgm:cxn modelId="{78C2200C-66DD-46BB-8B56-0D8BA2701E86}" srcId="{E5356294-EF57-48B0-9871-625AE9521D6B}" destId="{D710AF49-D014-4616-87B4-370970FBFD3A}" srcOrd="1" destOrd="0" parTransId="{9F650109-F56E-466F-8D6A-3C694299B9E5}" sibTransId="{B36A9555-4307-4E2A-BC1A-8B3858869804}"/>
    <dgm:cxn modelId="{BAE1F8FB-A5B2-4B64-A61E-3671FC6149BE}" type="presOf" srcId="{D710AF49-D014-4616-87B4-370970FBFD3A}" destId="{579F44FF-C88E-4770-9F24-56054B457C9D}" srcOrd="0" destOrd="0" presId="urn:microsoft.com/office/officeart/2005/8/layout/cycle3"/>
    <dgm:cxn modelId="{D681C4AA-60CF-4A35-A2F0-5C3CC24B9F1A}" srcId="{E5356294-EF57-48B0-9871-625AE9521D6B}" destId="{5AF30F28-76C3-4540-BAE2-07776E424BA9}" srcOrd="3" destOrd="0" parTransId="{884A7A76-8D34-4376-8097-A4DAA587F1EC}" sibTransId="{69882E77-C1D3-4D25-9BF8-5D51AA8CE025}"/>
    <dgm:cxn modelId="{9232CDFD-DDF4-44B2-A306-41D8001FA4A7}" srcId="{E5356294-EF57-48B0-9871-625AE9521D6B}" destId="{D37DDA4E-6DAA-4560-BFFC-1D9C92A6BEC1}" srcOrd="0" destOrd="0" parTransId="{53E7CC5A-F9C3-4422-9FFA-5C35EA06B3CA}" sibTransId="{E6C2ADB4-ACB8-4943-A275-9AECD5EBAE21}"/>
    <dgm:cxn modelId="{31E13B3D-7DF3-4596-9381-00CE2077A64A}" type="presOf" srcId="{D37DDA4E-6DAA-4560-BFFC-1D9C92A6BEC1}" destId="{EA8D923F-138C-447B-9EF0-19B31467B5DF}" srcOrd="0" destOrd="0" presId="urn:microsoft.com/office/officeart/2005/8/layout/cycle3"/>
    <dgm:cxn modelId="{A94C908A-202F-4D56-AABC-2281E30BC32C}" srcId="{E5356294-EF57-48B0-9871-625AE9521D6B}" destId="{F8C1D310-BB4C-4E22-92A4-3BAF0C9457AD}" srcOrd="2" destOrd="0" parTransId="{4DE00A2A-8856-4EA6-9E6E-2C8CD5EF14B4}" sibTransId="{45A61A7A-A799-4F83-9E37-46457F684C1F}"/>
    <dgm:cxn modelId="{F3FE430C-CA8D-41FD-8310-32E66DCCCE3A}" type="presOf" srcId="{5AF30F28-76C3-4540-BAE2-07776E424BA9}" destId="{8A2918D2-474C-434D-964D-CE3266E8EFB4}" srcOrd="0" destOrd="0" presId="urn:microsoft.com/office/officeart/2005/8/layout/cycle3"/>
    <dgm:cxn modelId="{AA851D3B-F922-4758-9EC0-DB6152BF0BE6}" type="presOf" srcId="{E5356294-EF57-48B0-9871-625AE9521D6B}" destId="{B7AC2221-0E6E-4021-8A9E-D2E017C4B0EA}" srcOrd="0" destOrd="0" presId="urn:microsoft.com/office/officeart/2005/8/layout/cycle3"/>
    <dgm:cxn modelId="{100048F3-539E-4202-B862-74CA534886C8}" type="presParOf" srcId="{B7AC2221-0E6E-4021-8A9E-D2E017C4B0EA}" destId="{C17A0271-F60E-4ABA-924D-217C4F94CFCB}" srcOrd="0" destOrd="0" presId="urn:microsoft.com/office/officeart/2005/8/layout/cycle3"/>
    <dgm:cxn modelId="{AC6BB1EA-F081-4DB8-B324-F1C32A190C58}" type="presParOf" srcId="{C17A0271-F60E-4ABA-924D-217C4F94CFCB}" destId="{EA8D923F-138C-447B-9EF0-19B31467B5DF}" srcOrd="0" destOrd="0" presId="urn:microsoft.com/office/officeart/2005/8/layout/cycle3"/>
    <dgm:cxn modelId="{E41D94E7-21A2-412B-A6FA-D8D5E2366339}" type="presParOf" srcId="{C17A0271-F60E-4ABA-924D-217C4F94CFCB}" destId="{014333A9-D14F-453A-97B8-D377D3EB43AB}" srcOrd="1" destOrd="0" presId="urn:microsoft.com/office/officeart/2005/8/layout/cycle3"/>
    <dgm:cxn modelId="{EA4B0E95-B8E0-460D-A0CD-E72B5188CEED}" type="presParOf" srcId="{C17A0271-F60E-4ABA-924D-217C4F94CFCB}" destId="{579F44FF-C88E-4770-9F24-56054B457C9D}" srcOrd="2" destOrd="0" presId="urn:microsoft.com/office/officeart/2005/8/layout/cycle3"/>
    <dgm:cxn modelId="{FB40ABEE-E493-420A-A1C1-18773A4C8111}" type="presParOf" srcId="{C17A0271-F60E-4ABA-924D-217C4F94CFCB}" destId="{0E53696B-CEB4-4D67-A9DE-5626D9C3B3BB}" srcOrd="3" destOrd="0" presId="urn:microsoft.com/office/officeart/2005/8/layout/cycle3"/>
    <dgm:cxn modelId="{D841E332-4AEB-4660-B97E-44A418F637EA}" type="presParOf" srcId="{C17A0271-F60E-4ABA-924D-217C4F94CFCB}" destId="{8A2918D2-474C-434D-964D-CE3266E8EFB4}" srcOrd="4" destOrd="0" presId="urn:microsoft.com/office/officeart/2005/8/layout/cycle3"/>
    <dgm:cxn modelId="{FE2F7C72-E0F4-456D-9E04-15F5800814FE}" type="presParOf" srcId="{C17A0271-F60E-4ABA-924D-217C4F94CFCB}" destId="{3C519BA4-D486-4CB1-B7FB-3180E74DB4A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EAFCC0-0CA9-46B8-BA65-0BDF3B3B2C1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2C25D3-B95F-4A3F-9B50-45B84E5F9690}">
      <dgm:prSet phldrT="[Текст]" custT="1"/>
      <dgm:spPr/>
      <dgm:t>
        <a:bodyPr/>
        <a:lstStyle/>
        <a:p>
          <a:r>
            <a:rPr lang="ru-RU" sz="1600" dirty="0" smtClean="0"/>
            <a:t>Соответствие ООП ДО требованиям нормативно - правовых документов;</a:t>
          </a:r>
          <a:endParaRPr lang="ru-RU" sz="1600" dirty="0"/>
        </a:p>
      </dgm:t>
    </dgm:pt>
    <dgm:pt modelId="{57FFAFC7-AE64-4AAC-A8B9-C5A1817D2EFA}" type="parTrans" cxnId="{DB7D0C77-1812-417D-87FE-1C9812BA978B}">
      <dgm:prSet/>
      <dgm:spPr/>
      <dgm:t>
        <a:bodyPr/>
        <a:lstStyle/>
        <a:p>
          <a:endParaRPr lang="ru-RU" sz="1600"/>
        </a:p>
      </dgm:t>
    </dgm:pt>
    <dgm:pt modelId="{0926F316-7CB6-4BED-AFFA-78C89D0C042B}" type="sibTrans" cxnId="{DB7D0C77-1812-417D-87FE-1C9812BA978B}">
      <dgm:prSet/>
      <dgm:spPr/>
      <dgm:t>
        <a:bodyPr/>
        <a:lstStyle/>
        <a:p>
          <a:endParaRPr lang="ru-RU" sz="1600"/>
        </a:p>
      </dgm:t>
    </dgm:pt>
    <dgm:pt modelId="{76B0FB56-A980-4C2A-844F-A23A862B734A}">
      <dgm:prSet custT="1"/>
      <dgm:spPr/>
      <dgm:t>
        <a:bodyPr/>
        <a:lstStyle/>
        <a:p>
          <a:r>
            <a:rPr lang="ru-RU" sz="1600" dirty="0" smtClean="0"/>
            <a:t>Соответствие условий  реализации  ООП ДО требованиям нормативно - правовых документов;</a:t>
          </a:r>
          <a:endParaRPr lang="ru-RU" sz="1600" dirty="0"/>
        </a:p>
      </dgm:t>
    </dgm:pt>
    <dgm:pt modelId="{C203DD02-AEC4-4783-9AF7-49ABC8CC1FF2}" type="parTrans" cxnId="{DDB87442-DD6D-4F36-8D1F-27BB31AD34D9}">
      <dgm:prSet/>
      <dgm:spPr/>
      <dgm:t>
        <a:bodyPr/>
        <a:lstStyle/>
        <a:p>
          <a:endParaRPr lang="ru-RU" sz="1600"/>
        </a:p>
      </dgm:t>
    </dgm:pt>
    <dgm:pt modelId="{3EC959EB-55A6-4046-9C70-17EFCC05BA01}" type="sibTrans" cxnId="{DDB87442-DD6D-4F36-8D1F-27BB31AD34D9}">
      <dgm:prSet/>
      <dgm:spPr/>
      <dgm:t>
        <a:bodyPr/>
        <a:lstStyle/>
        <a:p>
          <a:endParaRPr lang="ru-RU" sz="1600"/>
        </a:p>
      </dgm:t>
    </dgm:pt>
    <dgm:pt modelId="{B343B971-3D02-4592-945F-C5516A90410B}">
      <dgm:prSet custT="1"/>
      <dgm:spPr/>
      <dgm:t>
        <a:bodyPr/>
        <a:lstStyle/>
        <a:p>
          <a:r>
            <a:rPr lang="ru-RU" sz="1600" dirty="0" smtClean="0"/>
            <a:t>Соответствие результатов ООП ДО ООП ДО требованиям нормативно - правовых документов. </a:t>
          </a:r>
          <a:endParaRPr lang="ru-RU" sz="1600" dirty="0"/>
        </a:p>
      </dgm:t>
    </dgm:pt>
    <dgm:pt modelId="{5F914C5E-B280-4BB1-901C-10855A479F94}" type="parTrans" cxnId="{E87D117B-C2F8-494F-8E31-0F3F4BE57C1C}">
      <dgm:prSet/>
      <dgm:spPr/>
      <dgm:t>
        <a:bodyPr/>
        <a:lstStyle/>
        <a:p>
          <a:endParaRPr lang="ru-RU" sz="1600"/>
        </a:p>
      </dgm:t>
    </dgm:pt>
    <dgm:pt modelId="{17F9096A-AC1E-4C64-A70E-0E9909D1D9F9}" type="sibTrans" cxnId="{E87D117B-C2F8-494F-8E31-0F3F4BE57C1C}">
      <dgm:prSet/>
      <dgm:spPr/>
      <dgm:t>
        <a:bodyPr/>
        <a:lstStyle/>
        <a:p>
          <a:endParaRPr lang="ru-RU" sz="1600"/>
        </a:p>
      </dgm:t>
    </dgm:pt>
    <dgm:pt modelId="{BFAEA97F-4A70-4245-B867-25E08EBDBDC6}" type="pres">
      <dgm:prSet presAssocID="{C5EAFCC0-0CA9-46B8-BA65-0BDF3B3B2C1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41467-16F7-4171-9E8E-DA697B681318}" type="pres">
      <dgm:prSet presAssocID="{4C2C25D3-B95F-4A3F-9B50-45B84E5F9690}" presName="parentLin" presStyleCnt="0"/>
      <dgm:spPr/>
      <dgm:t>
        <a:bodyPr/>
        <a:lstStyle/>
        <a:p>
          <a:endParaRPr lang="ru-RU"/>
        </a:p>
      </dgm:t>
    </dgm:pt>
    <dgm:pt modelId="{A1FFDEFE-4E3C-425C-B18C-B7E3895B3CAB}" type="pres">
      <dgm:prSet presAssocID="{4C2C25D3-B95F-4A3F-9B50-45B84E5F96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40F0D1-0848-45C8-A87F-1FF062F8C7A0}" type="pres">
      <dgm:prSet presAssocID="{4C2C25D3-B95F-4A3F-9B50-45B84E5F96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8BAEA-49BD-4C27-B964-971C588F130C}" type="pres">
      <dgm:prSet presAssocID="{4C2C25D3-B95F-4A3F-9B50-45B84E5F9690}" presName="negativeSpace" presStyleCnt="0"/>
      <dgm:spPr/>
      <dgm:t>
        <a:bodyPr/>
        <a:lstStyle/>
        <a:p>
          <a:endParaRPr lang="ru-RU"/>
        </a:p>
      </dgm:t>
    </dgm:pt>
    <dgm:pt modelId="{CB182C91-1CCD-4A4F-9E56-472026919799}" type="pres">
      <dgm:prSet presAssocID="{4C2C25D3-B95F-4A3F-9B50-45B84E5F969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33A7A-487C-47F8-BB1C-A740C254F38F}" type="pres">
      <dgm:prSet presAssocID="{0926F316-7CB6-4BED-AFFA-78C89D0C042B}" presName="spaceBetweenRectangles" presStyleCnt="0"/>
      <dgm:spPr/>
      <dgm:t>
        <a:bodyPr/>
        <a:lstStyle/>
        <a:p>
          <a:endParaRPr lang="ru-RU"/>
        </a:p>
      </dgm:t>
    </dgm:pt>
    <dgm:pt modelId="{3C891F13-8B52-47CD-ACCC-5FBF4A6C60F6}" type="pres">
      <dgm:prSet presAssocID="{76B0FB56-A980-4C2A-844F-A23A862B734A}" presName="parentLin" presStyleCnt="0"/>
      <dgm:spPr/>
      <dgm:t>
        <a:bodyPr/>
        <a:lstStyle/>
        <a:p>
          <a:endParaRPr lang="ru-RU"/>
        </a:p>
      </dgm:t>
    </dgm:pt>
    <dgm:pt modelId="{852D0625-2EEA-4FF4-90A8-9A8A4EF40A7B}" type="pres">
      <dgm:prSet presAssocID="{76B0FB56-A980-4C2A-844F-A23A862B73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70BD58E-C5F1-46C3-AC7F-597BC7BFA957}" type="pres">
      <dgm:prSet presAssocID="{76B0FB56-A980-4C2A-844F-A23A862B73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DE3AE-2B7D-457F-A2BE-214441F1B7A2}" type="pres">
      <dgm:prSet presAssocID="{76B0FB56-A980-4C2A-844F-A23A862B734A}" presName="negativeSpace" presStyleCnt="0"/>
      <dgm:spPr/>
      <dgm:t>
        <a:bodyPr/>
        <a:lstStyle/>
        <a:p>
          <a:endParaRPr lang="ru-RU"/>
        </a:p>
      </dgm:t>
    </dgm:pt>
    <dgm:pt modelId="{993F3042-D960-458D-911A-4E224B1BC767}" type="pres">
      <dgm:prSet presAssocID="{76B0FB56-A980-4C2A-844F-A23A862B734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97D71-7C00-45DC-B3BC-CB07716D257D}" type="pres">
      <dgm:prSet presAssocID="{3EC959EB-55A6-4046-9C70-17EFCC05BA01}" presName="spaceBetweenRectangles" presStyleCnt="0"/>
      <dgm:spPr/>
      <dgm:t>
        <a:bodyPr/>
        <a:lstStyle/>
        <a:p>
          <a:endParaRPr lang="ru-RU"/>
        </a:p>
      </dgm:t>
    </dgm:pt>
    <dgm:pt modelId="{23B927C2-0A7E-4AC6-BA99-B8379AAB742B}" type="pres">
      <dgm:prSet presAssocID="{B343B971-3D02-4592-945F-C5516A90410B}" presName="parentLin" presStyleCnt="0"/>
      <dgm:spPr/>
      <dgm:t>
        <a:bodyPr/>
        <a:lstStyle/>
        <a:p>
          <a:endParaRPr lang="ru-RU"/>
        </a:p>
      </dgm:t>
    </dgm:pt>
    <dgm:pt modelId="{2ACD56D2-A2D6-42B5-B206-BB365D7552C2}" type="pres">
      <dgm:prSet presAssocID="{B343B971-3D02-4592-945F-C5516A90410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06C488B-6422-43AE-8C2D-4997FFD70DD8}" type="pres">
      <dgm:prSet presAssocID="{B343B971-3D02-4592-945F-C5516A90410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0227B-90CD-45D9-8A95-BAF2869534B4}" type="pres">
      <dgm:prSet presAssocID="{B343B971-3D02-4592-945F-C5516A90410B}" presName="negativeSpace" presStyleCnt="0"/>
      <dgm:spPr/>
      <dgm:t>
        <a:bodyPr/>
        <a:lstStyle/>
        <a:p>
          <a:endParaRPr lang="ru-RU"/>
        </a:p>
      </dgm:t>
    </dgm:pt>
    <dgm:pt modelId="{E911E7C0-5783-4119-A5F2-33AA9B8FD5F4}" type="pres">
      <dgm:prSet presAssocID="{B343B971-3D02-4592-945F-C5516A90410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E205C8-C447-4680-95F9-43944C1EA44A}" type="presOf" srcId="{B343B971-3D02-4592-945F-C5516A90410B}" destId="{106C488B-6422-43AE-8C2D-4997FFD70DD8}" srcOrd="1" destOrd="0" presId="urn:microsoft.com/office/officeart/2005/8/layout/list1"/>
    <dgm:cxn modelId="{C919D5DF-9E23-4E4B-AC7F-276F4D57C7B8}" type="presOf" srcId="{4C2C25D3-B95F-4A3F-9B50-45B84E5F9690}" destId="{A1FFDEFE-4E3C-425C-B18C-B7E3895B3CAB}" srcOrd="0" destOrd="0" presId="urn:microsoft.com/office/officeart/2005/8/layout/list1"/>
    <dgm:cxn modelId="{E376EBA2-B1CE-4840-9487-3E9EB6D4FF3E}" type="presOf" srcId="{76B0FB56-A980-4C2A-844F-A23A862B734A}" destId="{770BD58E-C5F1-46C3-AC7F-597BC7BFA957}" srcOrd="1" destOrd="0" presId="urn:microsoft.com/office/officeart/2005/8/layout/list1"/>
    <dgm:cxn modelId="{DDB87442-DD6D-4F36-8D1F-27BB31AD34D9}" srcId="{C5EAFCC0-0CA9-46B8-BA65-0BDF3B3B2C12}" destId="{76B0FB56-A980-4C2A-844F-A23A862B734A}" srcOrd="1" destOrd="0" parTransId="{C203DD02-AEC4-4783-9AF7-49ABC8CC1FF2}" sibTransId="{3EC959EB-55A6-4046-9C70-17EFCC05BA01}"/>
    <dgm:cxn modelId="{2132B5F5-010A-4765-9578-877E439528EA}" type="presOf" srcId="{4C2C25D3-B95F-4A3F-9B50-45B84E5F9690}" destId="{3540F0D1-0848-45C8-A87F-1FF062F8C7A0}" srcOrd="1" destOrd="0" presId="urn:microsoft.com/office/officeart/2005/8/layout/list1"/>
    <dgm:cxn modelId="{A75AE033-261A-427C-8237-1584E06808D8}" type="presOf" srcId="{B343B971-3D02-4592-945F-C5516A90410B}" destId="{2ACD56D2-A2D6-42B5-B206-BB365D7552C2}" srcOrd="0" destOrd="0" presId="urn:microsoft.com/office/officeart/2005/8/layout/list1"/>
    <dgm:cxn modelId="{DB7D0C77-1812-417D-87FE-1C9812BA978B}" srcId="{C5EAFCC0-0CA9-46B8-BA65-0BDF3B3B2C12}" destId="{4C2C25D3-B95F-4A3F-9B50-45B84E5F9690}" srcOrd="0" destOrd="0" parTransId="{57FFAFC7-AE64-4AAC-A8B9-C5A1817D2EFA}" sibTransId="{0926F316-7CB6-4BED-AFFA-78C89D0C042B}"/>
    <dgm:cxn modelId="{E87D117B-C2F8-494F-8E31-0F3F4BE57C1C}" srcId="{C5EAFCC0-0CA9-46B8-BA65-0BDF3B3B2C12}" destId="{B343B971-3D02-4592-945F-C5516A90410B}" srcOrd="2" destOrd="0" parTransId="{5F914C5E-B280-4BB1-901C-10855A479F94}" sibTransId="{17F9096A-AC1E-4C64-A70E-0E9909D1D9F9}"/>
    <dgm:cxn modelId="{93D9E9FC-B36C-4506-8117-6F691A36BE0E}" type="presOf" srcId="{76B0FB56-A980-4C2A-844F-A23A862B734A}" destId="{852D0625-2EEA-4FF4-90A8-9A8A4EF40A7B}" srcOrd="0" destOrd="0" presId="urn:microsoft.com/office/officeart/2005/8/layout/list1"/>
    <dgm:cxn modelId="{9106C2D1-6A88-4F16-BD0C-8D35D19FCBA9}" type="presOf" srcId="{C5EAFCC0-0CA9-46B8-BA65-0BDF3B3B2C12}" destId="{BFAEA97F-4A70-4245-B867-25E08EBDBDC6}" srcOrd="0" destOrd="0" presId="urn:microsoft.com/office/officeart/2005/8/layout/list1"/>
    <dgm:cxn modelId="{9F59D8A3-42AC-4F8F-B050-25F962B19355}" type="presParOf" srcId="{BFAEA97F-4A70-4245-B867-25E08EBDBDC6}" destId="{4CE41467-16F7-4171-9E8E-DA697B681318}" srcOrd="0" destOrd="0" presId="urn:microsoft.com/office/officeart/2005/8/layout/list1"/>
    <dgm:cxn modelId="{DCECE5AF-3461-4450-9527-9D9589A56FDF}" type="presParOf" srcId="{4CE41467-16F7-4171-9E8E-DA697B681318}" destId="{A1FFDEFE-4E3C-425C-B18C-B7E3895B3CAB}" srcOrd="0" destOrd="0" presId="urn:microsoft.com/office/officeart/2005/8/layout/list1"/>
    <dgm:cxn modelId="{9311F1B0-6D50-4B8E-8361-B3AF74651DEE}" type="presParOf" srcId="{4CE41467-16F7-4171-9E8E-DA697B681318}" destId="{3540F0D1-0848-45C8-A87F-1FF062F8C7A0}" srcOrd="1" destOrd="0" presId="urn:microsoft.com/office/officeart/2005/8/layout/list1"/>
    <dgm:cxn modelId="{CABFBA24-82B0-4C8D-9069-A433E828AA72}" type="presParOf" srcId="{BFAEA97F-4A70-4245-B867-25E08EBDBDC6}" destId="{0B48BAEA-49BD-4C27-B964-971C588F130C}" srcOrd="1" destOrd="0" presId="urn:microsoft.com/office/officeart/2005/8/layout/list1"/>
    <dgm:cxn modelId="{64F9C5E0-0E18-42AC-B27A-E073786C2887}" type="presParOf" srcId="{BFAEA97F-4A70-4245-B867-25E08EBDBDC6}" destId="{CB182C91-1CCD-4A4F-9E56-472026919799}" srcOrd="2" destOrd="0" presId="urn:microsoft.com/office/officeart/2005/8/layout/list1"/>
    <dgm:cxn modelId="{F73DBCE9-F11A-4B1D-A969-BF145B98EB99}" type="presParOf" srcId="{BFAEA97F-4A70-4245-B867-25E08EBDBDC6}" destId="{86233A7A-487C-47F8-BB1C-A740C254F38F}" srcOrd="3" destOrd="0" presId="urn:microsoft.com/office/officeart/2005/8/layout/list1"/>
    <dgm:cxn modelId="{213617A3-7B2B-4A6F-9054-F8448F3F655E}" type="presParOf" srcId="{BFAEA97F-4A70-4245-B867-25E08EBDBDC6}" destId="{3C891F13-8B52-47CD-ACCC-5FBF4A6C60F6}" srcOrd="4" destOrd="0" presId="urn:microsoft.com/office/officeart/2005/8/layout/list1"/>
    <dgm:cxn modelId="{D720D1C2-77E2-4E0B-9E4B-CC93E88A2636}" type="presParOf" srcId="{3C891F13-8B52-47CD-ACCC-5FBF4A6C60F6}" destId="{852D0625-2EEA-4FF4-90A8-9A8A4EF40A7B}" srcOrd="0" destOrd="0" presId="urn:microsoft.com/office/officeart/2005/8/layout/list1"/>
    <dgm:cxn modelId="{41AEF382-9144-4F8F-90F6-5F7F675B4F91}" type="presParOf" srcId="{3C891F13-8B52-47CD-ACCC-5FBF4A6C60F6}" destId="{770BD58E-C5F1-46C3-AC7F-597BC7BFA957}" srcOrd="1" destOrd="0" presId="urn:microsoft.com/office/officeart/2005/8/layout/list1"/>
    <dgm:cxn modelId="{0DCF9BC8-4F5D-4FCF-BF5D-76CBB92240E4}" type="presParOf" srcId="{BFAEA97F-4A70-4245-B867-25E08EBDBDC6}" destId="{909DE3AE-2B7D-457F-A2BE-214441F1B7A2}" srcOrd="5" destOrd="0" presId="urn:microsoft.com/office/officeart/2005/8/layout/list1"/>
    <dgm:cxn modelId="{3B8D909A-B67B-448C-A852-065A750EE3B8}" type="presParOf" srcId="{BFAEA97F-4A70-4245-B867-25E08EBDBDC6}" destId="{993F3042-D960-458D-911A-4E224B1BC767}" srcOrd="6" destOrd="0" presId="urn:microsoft.com/office/officeart/2005/8/layout/list1"/>
    <dgm:cxn modelId="{2A8C82A9-A37F-445A-BC59-9F3E1A7B0D16}" type="presParOf" srcId="{BFAEA97F-4A70-4245-B867-25E08EBDBDC6}" destId="{B6C97D71-7C00-45DC-B3BC-CB07716D257D}" srcOrd="7" destOrd="0" presId="urn:microsoft.com/office/officeart/2005/8/layout/list1"/>
    <dgm:cxn modelId="{B3074041-74BA-4C05-AE1A-C359BCAE1D5C}" type="presParOf" srcId="{BFAEA97F-4A70-4245-B867-25E08EBDBDC6}" destId="{23B927C2-0A7E-4AC6-BA99-B8379AAB742B}" srcOrd="8" destOrd="0" presId="urn:microsoft.com/office/officeart/2005/8/layout/list1"/>
    <dgm:cxn modelId="{32079A2B-2902-4AD7-8FA9-CE30B821A96A}" type="presParOf" srcId="{23B927C2-0A7E-4AC6-BA99-B8379AAB742B}" destId="{2ACD56D2-A2D6-42B5-B206-BB365D7552C2}" srcOrd="0" destOrd="0" presId="urn:microsoft.com/office/officeart/2005/8/layout/list1"/>
    <dgm:cxn modelId="{B3CD543D-25C4-4471-9AEC-A70EE34AB5DF}" type="presParOf" srcId="{23B927C2-0A7E-4AC6-BA99-B8379AAB742B}" destId="{106C488B-6422-43AE-8C2D-4997FFD70DD8}" srcOrd="1" destOrd="0" presId="urn:microsoft.com/office/officeart/2005/8/layout/list1"/>
    <dgm:cxn modelId="{6B89F7AE-1DD2-4BDC-9700-040BC3D3A01D}" type="presParOf" srcId="{BFAEA97F-4A70-4245-B867-25E08EBDBDC6}" destId="{7180227B-90CD-45D9-8A95-BAF2869534B4}" srcOrd="9" destOrd="0" presId="urn:microsoft.com/office/officeart/2005/8/layout/list1"/>
    <dgm:cxn modelId="{DFD7C832-8426-42DC-B6D5-C6C8FC32F96C}" type="presParOf" srcId="{BFAEA97F-4A70-4245-B867-25E08EBDBDC6}" destId="{E911E7C0-5783-4119-A5F2-33AA9B8FD5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B52631-5A9A-498A-8B12-D0578CF6ECB6}" type="doc">
      <dgm:prSet loTypeId="urn:microsoft.com/office/officeart/2005/8/layout/vList5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CC0F349-A0FD-4A46-8C3C-46B8F11AFEF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Качество условий реализации ООП ДО</a:t>
          </a: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F9280D7-124C-42C6-A3EE-585FC1CADB8A}" type="parTrans" cxnId="{9B331C01-7015-49C0-85A6-BDDA5DA860D0}">
      <dgm:prSet/>
      <dgm:spPr/>
      <dgm:t>
        <a:bodyPr/>
        <a:lstStyle/>
        <a:p>
          <a:endParaRPr lang="ru-RU"/>
        </a:p>
      </dgm:t>
    </dgm:pt>
    <dgm:pt modelId="{7A7A18DA-FF68-40D7-A605-565465EE270D}" type="sibTrans" cxnId="{9B331C01-7015-49C0-85A6-BDDA5DA860D0}">
      <dgm:prSet/>
      <dgm:spPr/>
      <dgm:t>
        <a:bodyPr/>
        <a:lstStyle/>
        <a:p>
          <a:endParaRPr lang="ru-RU"/>
        </a:p>
      </dgm:t>
    </dgm:pt>
    <dgm:pt modelId="{741219A3-A9EC-421F-8997-D3783A9A4C7F}">
      <dgm:prSet phldrT="[Текст]"/>
      <dgm:spPr/>
      <dgm:t>
        <a:bodyPr/>
        <a:lstStyle/>
        <a:p>
          <a:r>
            <a:rPr lang="ru-RU" dirty="0" smtClean="0"/>
            <a:t>требования к кадровому материально-техническому медико-социальному учебно-материальному информационно-методическому психолого-педагогическому обеспечению финансовому обеспечению </a:t>
          </a:r>
          <a:endParaRPr lang="ru-RU" dirty="0"/>
        </a:p>
      </dgm:t>
    </dgm:pt>
    <dgm:pt modelId="{50F4FCBD-90DB-4EFD-85DD-DE45257BF722}" type="parTrans" cxnId="{B91CC3D5-C204-41E9-87A2-3C508C6449CD}">
      <dgm:prSet/>
      <dgm:spPr/>
      <dgm:t>
        <a:bodyPr/>
        <a:lstStyle/>
        <a:p>
          <a:endParaRPr lang="ru-RU"/>
        </a:p>
      </dgm:t>
    </dgm:pt>
    <dgm:pt modelId="{6351A40F-20E3-49BB-AA1E-745CF1E86C24}" type="sibTrans" cxnId="{B91CC3D5-C204-41E9-87A2-3C508C6449CD}">
      <dgm:prSet/>
      <dgm:spPr/>
      <dgm:t>
        <a:bodyPr/>
        <a:lstStyle/>
        <a:p>
          <a:endParaRPr lang="ru-RU"/>
        </a:p>
      </dgm:t>
    </dgm:pt>
    <dgm:pt modelId="{6D5BFADD-6BFF-4264-9A36-7F32D4243415}">
      <dgm:prSet phldrT="[Текст]"/>
      <dgm:spPr/>
      <dgm:t>
        <a:bodyPr/>
        <a:lstStyle/>
        <a:p>
          <a:r>
            <a:rPr lang="ru-RU" dirty="0" smtClean="0"/>
            <a:t>Качество процесса реализации ООП ДО </a:t>
          </a:r>
          <a:endParaRPr lang="ru-RU" dirty="0"/>
        </a:p>
      </dgm:t>
    </dgm:pt>
    <dgm:pt modelId="{FAD25EBE-391D-4063-8DBF-F660CDF74FE8}" type="parTrans" cxnId="{16335169-C209-4E8C-96FF-1B309BC07E6C}">
      <dgm:prSet/>
      <dgm:spPr/>
      <dgm:t>
        <a:bodyPr/>
        <a:lstStyle/>
        <a:p>
          <a:endParaRPr lang="ru-RU"/>
        </a:p>
      </dgm:t>
    </dgm:pt>
    <dgm:pt modelId="{77209EA0-AA7F-4191-9116-5759292BAD42}" type="sibTrans" cxnId="{16335169-C209-4E8C-96FF-1B309BC07E6C}">
      <dgm:prSet/>
      <dgm:spPr/>
      <dgm:t>
        <a:bodyPr/>
        <a:lstStyle/>
        <a:p>
          <a:endParaRPr lang="ru-RU"/>
        </a:p>
      </dgm:t>
    </dgm:pt>
    <dgm:pt modelId="{A5FED1D4-E692-4F11-A034-1658980A9E70}">
      <dgm:prSet phldrT="[Текст]"/>
      <dgm:spPr/>
      <dgm:t>
        <a:bodyPr/>
        <a:lstStyle/>
        <a:p>
          <a:r>
            <a:rPr lang="ru-RU" dirty="0" smtClean="0"/>
            <a:t>профессиональное мастерство педагогов, организация образовательного  процесса, удовлетворенность родителей как заказчиков образования, уровень эмоционально - психологического благополучия воспитанников, степень социально - психологической адаптации</a:t>
          </a:r>
          <a:endParaRPr lang="ru-RU" dirty="0"/>
        </a:p>
      </dgm:t>
    </dgm:pt>
    <dgm:pt modelId="{3BB983BE-8E21-4273-8775-2E3D385E91BB}" type="parTrans" cxnId="{417DA05B-ADBC-44DF-9CF1-2783178E5DE3}">
      <dgm:prSet/>
      <dgm:spPr/>
      <dgm:t>
        <a:bodyPr/>
        <a:lstStyle/>
        <a:p>
          <a:endParaRPr lang="ru-RU"/>
        </a:p>
      </dgm:t>
    </dgm:pt>
    <dgm:pt modelId="{4AF61AB2-95AD-4AEA-8577-A24FAEE55858}" type="sibTrans" cxnId="{417DA05B-ADBC-44DF-9CF1-2783178E5DE3}">
      <dgm:prSet/>
      <dgm:spPr/>
      <dgm:t>
        <a:bodyPr/>
        <a:lstStyle/>
        <a:p>
          <a:endParaRPr lang="ru-RU"/>
        </a:p>
      </dgm:t>
    </dgm:pt>
    <dgm:pt modelId="{323C6D78-ECAA-49E0-8A4F-F94C42549C14}">
      <dgm:prSet phldrT="[Текст]"/>
      <dgm:spPr/>
      <dgm:t>
        <a:bodyPr/>
        <a:lstStyle/>
        <a:p>
          <a:r>
            <a:rPr lang="ru-RU" dirty="0" smtClean="0"/>
            <a:t>Качество результатов реализации ООП ДО  </a:t>
          </a:r>
          <a:endParaRPr lang="ru-RU" dirty="0"/>
        </a:p>
      </dgm:t>
    </dgm:pt>
    <dgm:pt modelId="{9500CBF7-F8C5-41C5-9B17-182B6E7F7690}" type="parTrans" cxnId="{717FFF8A-DA7A-48B2-BFE6-CFE26A50B8DE}">
      <dgm:prSet/>
      <dgm:spPr/>
      <dgm:t>
        <a:bodyPr/>
        <a:lstStyle/>
        <a:p>
          <a:endParaRPr lang="ru-RU"/>
        </a:p>
      </dgm:t>
    </dgm:pt>
    <dgm:pt modelId="{2DAA8E76-025E-4592-8CA2-FE68A7837423}" type="sibTrans" cxnId="{717FFF8A-DA7A-48B2-BFE6-CFE26A50B8DE}">
      <dgm:prSet/>
      <dgm:spPr/>
      <dgm:t>
        <a:bodyPr/>
        <a:lstStyle/>
        <a:p>
          <a:endParaRPr lang="ru-RU"/>
        </a:p>
      </dgm:t>
    </dgm:pt>
    <dgm:pt modelId="{93547457-BC72-4C11-AE41-BFE67B1E3892}">
      <dgm:prSet phldrT="[Текст]"/>
      <dgm:spPr/>
      <dgm:t>
        <a:bodyPr/>
        <a:lstStyle/>
        <a:p>
          <a:r>
            <a:rPr lang="ru-RU" dirty="0" smtClean="0"/>
            <a:t>усвоение воспитанниками  основной общеобразовательной программы дошкольного образования, уровень психологической готовности к школе, степень адаптации к обучению в школе, результаты коррекционной работы, участие воспитанников в конкурса).</a:t>
          </a:r>
          <a:endParaRPr lang="ru-RU" dirty="0"/>
        </a:p>
      </dgm:t>
    </dgm:pt>
    <dgm:pt modelId="{609F1608-6EAC-489C-A34C-AEAA5411CD48}" type="parTrans" cxnId="{026F8A7A-40AF-412F-BC63-64629542F512}">
      <dgm:prSet/>
      <dgm:spPr/>
      <dgm:t>
        <a:bodyPr/>
        <a:lstStyle/>
        <a:p>
          <a:endParaRPr lang="ru-RU"/>
        </a:p>
      </dgm:t>
    </dgm:pt>
    <dgm:pt modelId="{72942020-61C6-409D-B45E-33E72DC4EFAE}" type="sibTrans" cxnId="{026F8A7A-40AF-412F-BC63-64629542F512}">
      <dgm:prSet/>
      <dgm:spPr/>
      <dgm:t>
        <a:bodyPr/>
        <a:lstStyle/>
        <a:p>
          <a:endParaRPr lang="ru-RU"/>
        </a:p>
      </dgm:t>
    </dgm:pt>
    <dgm:pt modelId="{44F64D85-08B6-40EC-A344-767140D498BF}" type="pres">
      <dgm:prSet presAssocID="{13B52631-5A9A-498A-8B12-D0578CF6EC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AC014-C419-470B-9F3C-8436710EE8FE}" type="pres">
      <dgm:prSet presAssocID="{1CC0F349-A0FD-4A46-8C3C-46B8F11AFEFF}" presName="linNode" presStyleCnt="0"/>
      <dgm:spPr/>
      <dgm:t>
        <a:bodyPr/>
        <a:lstStyle/>
        <a:p>
          <a:endParaRPr lang="ru-RU"/>
        </a:p>
      </dgm:t>
    </dgm:pt>
    <dgm:pt modelId="{FF4AD07A-88A9-4C79-954B-25F9C9712736}" type="pres">
      <dgm:prSet presAssocID="{1CC0F349-A0FD-4A46-8C3C-46B8F11AFEF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835E7-E3C0-496E-9234-FAA716798605}" type="pres">
      <dgm:prSet presAssocID="{1CC0F349-A0FD-4A46-8C3C-46B8F11AFEF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E3609-17BA-4B7B-9F65-49D6A291E72D}" type="pres">
      <dgm:prSet presAssocID="{7A7A18DA-FF68-40D7-A605-565465EE270D}" presName="sp" presStyleCnt="0"/>
      <dgm:spPr/>
      <dgm:t>
        <a:bodyPr/>
        <a:lstStyle/>
        <a:p>
          <a:endParaRPr lang="ru-RU"/>
        </a:p>
      </dgm:t>
    </dgm:pt>
    <dgm:pt modelId="{E0332812-CFD5-4885-8896-38357E999D47}" type="pres">
      <dgm:prSet presAssocID="{6D5BFADD-6BFF-4264-9A36-7F32D4243415}" presName="linNode" presStyleCnt="0"/>
      <dgm:spPr/>
      <dgm:t>
        <a:bodyPr/>
        <a:lstStyle/>
        <a:p>
          <a:endParaRPr lang="ru-RU"/>
        </a:p>
      </dgm:t>
    </dgm:pt>
    <dgm:pt modelId="{B0FBFE01-54BA-43C3-9852-88D8642C439C}" type="pres">
      <dgm:prSet presAssocID="{6D5BFADD-6BFF-4264-9A36-7F32D42434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1AE7C1-4798-40A4-ADBC-4D9A4A728824}" type="pres">
      <dgm:prSet presAssocID="{6D5BFADD-6BFF-4264-9A36-7F32D424341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DEE68-7C7F-42C4-A074-ED3CBB31CD70}" type="pres">
      <dgm:prSet presAssocID="{77209EA0-AA7F-4191-9116-5759292BAD42}" presName="sp" presStyleCnt="0"/>
      <dgm:spPr/>
      <dgm:t>
        <a:bodyPr/>
        <a:lstStyle/>
        <a:p>
          <a:endParaRPr lang="ru-RU"/>
        </a:p>
      </dgm:t>
    </dgm:pt>
    <dgm:pt modelId="{CA100A8C-5B7B-42C5-9640-8F7C52C98F71}" type="pres">
      <dgm:prSet presAssocID="{323C6D78-ECAA-49E0-8A4F-F94C42549C14}" presName="linNode" presStyleCnt="0"/>
      <dgm:spPr/>
      <dgm:t>
        <a:bodyPr/>
        <a:lstStyle/>
        <a:p>
          <a:endParaRPr lang="ru-RU"/>
        </a:p>
      </dgm:t>
    </dgm:pt>
    <dgm:pt modelId="{33C1EEED-10C2-4B39-B714-166854CAC431}" type="pres">
      <dgm:prSet presAssocID="{323C6D78-ECAA-49E0-8A4F-F94C42549C1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46DD2-C42E-49F5-A0CC-79B4FB6A5B53}" type="pres">
      <dgm:prSet presAssocID="{323C6D78-ECAA-49E0-8A4F-F94C42549C1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DA05B-ADBC-44DF-9CF1-2783178E5DE3}" srcId="{6D5BFADD-6BFF-4264-9A36-7F32D4243415}" destId="{A5FED1D4-E692-4F11-A034-1658980A9E70}" srcOrd="0" destOrd="0" parTransId="{3BB983BE-8E21-4273-8775-2E3D385E91BB}" sibTransId="{4AF61AB2-95AD-4AEA-8577-A24FAEE55858}"/>
    <dgm:cxn modelId="{026F8A7A-40AF-412F-BC63-64629542F512}" srcId="{323C6D78-ECAA-49E0-8A4F-F94C42549C14}" destId="{93547457-BC72-4C11-AE41-BFE67B1E3892}" srcOrd="0" destOrd="0" parTransId="{609F1608-6EAC-489C-A34C-AEAA5411CD48}" sibTransId="{72942020-61C6-409D-B45E-33E72DC4EFAE}"/>
    <dgm:cxn modelId="{6593748A-60CD-40E6-9DDF-CB88CFBF2E57}" type="presOf" srcId="{1CC0F349-A0FD-4A46-8C3C-46B8F11AFEFF}" destId="{FF4AD07A-88A9-4C79-954B-25F9C9712736}" srcOrd="0" destOrd="0" presId="urn:microsoft.com/office/officeart/2005/8/layout/vList5"/>
    <dgm:cxn modelId="{3E269FFB-4DF1-4EDD-8A69-19151083A42F}" type="presOf" srcId="{93547457-BC72-4C11-AE41-BFE67B1E3892}" destId="{6EE46DD2-C42E-49F5-A0CC-79B4FB6A5B53}" srcOrd="0" destOrd="0" presId="urn:microsoft.com/office/officeart/2005/8/layout/vList5"/>
    <dgm:cxn modelId="{DAF120A0-706B-473A-BF74-4EC2B4F79A40}" type="presOf" srcId="{A5FED1D4-E692-4F11-A034-1658980A9E70}" destId="{761AE7C1-4798-40A4-ADBC-4D9A4A728824}" srcOrd="0" destOrd="0" presId="urn:microsoft.com/office/officeart/2005/8/layout/vList5"/>
    <dgm:cxn modelId="{77EEA267-59DB-4325-AAA4-316A3E9F1D38}" type="presOf" srcId="{323C6D78-ECAA-49E0-8A4F-F94C42549C14}" destId="{33C1EEED-10C2-4B39-B714-166854CAC431}" srcOrd="0" destOrd="0" presId="urn:microsoft.com/office/officeart/2005/8/layout/vList5"/>
    <dgm:cxn modelId="{717FFF8A-DA7A-48B2-BFE6-CFE26A50B8DE}" srcId="{13B52631-5A9A-498A-8B12-D0578CF6ECB6}" destId="{323C6D78-ECAA-49E0-8A4F-F94C42549C14}" srcOrd="2" destOrd="0" parTransId="{9500CBF7-F8C5-41C5-9B17-182B6E7F7690}" sibTransId="{2DAA8E76-025E-4592-8CA2-FE68A7837423}"/>
    <dgm:cxn modelId="{9B331C01-7015-49C0-85A6-BDDA5DA860D0}" srcId="{13B52631-5A9A-498A-8B12-D0578CF6ECB6}" destId="{1CC0F349-A0FD-4A46-8C3C-46B8F11AFEFF}" srcOrd="0" destOrd="0" parTransId="{2F9280D7-124C-42C6-A3EE-585FC1CADB8A}" sibTransId="{7A7A18DA-FF68-40D7-A605-565465EE270D}"/>
    <dgm:cxn modelId="{88F328B3-8558-4F07-AE5A-A81F4B247846}" type="presOf" srcId="{741219A3-A9EC-421F-8997-D3783A9A4C7F}" destId="{605835E7-E3C0-496E-9234-FAA716798605}" srcOrd="0" destOrd="0" presId="urn:microsoft.com/office/officeart/2005/8/layout/vList5"/>
    <dgm:cxn modelId="{B91CC3D5-C204-41E9-87A2-3C508C6449CD}" srcId="{1CC0F349-A0FD-4A46-8C3C-46B8F11AFEFF}" destId="{741219A3-A9EC-421F-8997-D3783A9A4C7F}" srcOrd="0" destOrd="0" parTransId="{50F4FCBD-90DB-4EFD-85DD-DE45257BF722}" sibTransId="{6351A40F-20E3-49BB-AA1E-745CF1E86C24}"/>
    <dgm:cxn modelId="{1F98C9F8-2893-42F0-9BDD-6446128B8561}" type="presOf" srcId="{6D5BFADD-6BFF-4264-9A36-7F32D4243415}" destId="{B0FBFE01-54BA-43C3-9852-88D8642C439C}" srcOrd="0" destOrd="0" presId="urn:microsoft.com/office/officeart/2005/8/layout/vList5"/>
    <dgm:cxn modelId="{16335169-C209-4E8C-96FF-1B309BC07E6C}" srcId="{13B52631-5A9A-498A-8B12-D0578CF6ECB6}" destId="{6D5BFADD-6BFF-4264-9A36-7F32D4243415}" srcOrd="1" destOrd="0" parTransId="{FAD25EBE-391D-4063-8DBF-F660CDF74FE8}" sibTransId="{77209EA0-AA7F-4191-9116-5759292BAD42}"/>
    <dgm:cxn modelId="{8D97D36E-EED1-4E38-8AC5-C0ECA515B6A1}" type="presOf" srcId="{13B52631-5A9A-498A-8B12-D0578CF6ECB6}" destId="{44F64D85-08B6-40EC-A344-767140D498BF}" srcOrd="0" destOrd="0" presId="urn:microsoft.com/office/officeart/2005/8/layout/vList5"/>
    <dgm:cxn modelId="{133BF2B3-BF7F-472A-AAC2-C64C10F3AAAD}" type="presParOf" srcId="{44F64D85-08B6-40EC-A344-767140D498BF}" destId="{304AC014-C419-470B-9F3C-8436710EE8FE}" srcOrd="0" destOrd="0" presId="urn:microsoft.com/office/officeart/2005/8/layout/vList5"/>
    <dgm:cxn modelId="{90EF70D1-2E23-43AB-9F69-0E39E7FFC9BF}" type="presParOf" srcId="{304AC014-C419-470B-9F3C-8436710EE8FE}" destId="{FF4AD07A-88A9-4C79-954B-25F9C9712736}" srcOrd="0" destOrd="0" presId="urn:microsoft.com/office/officeart/2005/8/layout/vList5"/>
    <dgm:cxn modelId="{80367800-3CE7-4B0A-8AA0-E5456CAE8AA5}" type="presParOf" srcId="{304AC014-C419-470B-9F3C-8436710EE8FE}" destId="{605835E7-E3C0-496E-9234-FAA716798605}" srcOrd="1" destOrd="0" presId="urn:microsoft.com/office/officeart/2005/8/layout/vList5"/>
    <dgm:cxn modelId="{0062F8B5-8A9B-4220-A7DE-7EE46ABBEC79}" type="presParOf" srcId="{44F64D85-08B6-40EC-A344-767140D498BF}" destId="{C3BE3609-17BA-4B7B-9F65-49D6A291E72D}" srcOrd="1" destOrd="0" presId="urn:microsoft.com/office/officeart/2005/8/layout/vList5"/>
    <dgm:cxn modelId="{762361EF-186E-4D5D-88A0-33AE8CCD1805}" type="presParOf" srcId="{44F64D85-08B6-40EC-A344-767140D498BF}" destId="{E0332812-CFD5-4885-8896-38357E999D47}" srcOrd="2" destOrd="0" presId="urn:microsoft.com/office/officeart/2005/8/layout/vList5"/>
    <dgm:cxn modelId="{569A637F-9E69-4FEC-A6F0-26EB9616CC97}" type="presParOf" srcId="{E0332812-CFD5-4885-8896-38357E999D47}" destId="{B0FBFE01-54BA-43C3-9852-88D8642C439C}" srcOrd="0" destOrd="0" presId="urn:microsoft.com/office/officeart/2005/8/layout/vList5"/>
    <dgm:cxn modelId="{3A7C6939-163E-48CD-984E-58ACE62AEE43}" type="presParOf" srcId="{E0332812-CFD5-4885-8896-38357E999D47}" destId="{761AE7C1-4798-40A4-ADBC-4D9A4A728824}" srcOrd="1" destOrd="0" presId="urn:microsoft.com/office/officeart/2005/8/layout/vList5"/>
    <dgm:cxn modelId="{08B4CCC0-C406-4565-B380-9996C7234007}" type="presParOf" srcId="{44F64D85-08B6-40EC-A344-767140D498BF}" destId="{BDEDEE68-7C7F-42C4-A074-ED3CBB31CD70}" srcOrd="3" destOrd="0" presId="urn:microsoft.com/office/officeart/2005/8/layout/vList5"/>
    <dgm:cxn modelId="{4CEF0CAD-011F-4107-8C0E-1B5ACECD7AE4}" type="presParOf" srcId="{44F64D85-08B6-40EC-A344-767140D498BF}" destId="{CA100A8C-5B7B-42C5-9640-8F7C52C98F71}" srcOrd="4" destOrd="0" presId="urn:microsoft.com/office/officeart/2005/8/layout/vList5"/>
    <dgm:cxn modelId="{8D187996-2685-4424-B598-AB14D515DA7A}" type="presParOf" srcId="{CA100A8C-5B7B-42C5-9640-8F7C52C98F71}" destId="{33C1EEED-10C2-4B39-B714-166854CAC431}" srcOrd="0" destOrd="0" presId="urn:microsoft.com/office/officeart/2005/8/layout/vList5"/>
    <dgm:cxn modelId="{F4F86406-153B-4C8D-A8D7-481E1F9DA721}" type="presParOf" srcId="{CA100A8C-5B7B-42C5-9640-8F7C52C98F71}" destId="{6EE46DD2-C42E-49F5-A0CC-79B4FB6A5B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B98417-75FC-47B9-8B4F-108FA5CFDD9F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C6A897-3C5F-4EA9-A045-0AC17E8AC19A}">
      <dgm:prSet phldrT="[Текст]" custT="1"/>
      <dgm:spPr/>
      <dgm:t>
        <a:bodyPr/>
        <a:lstStyle/>
        <a:p>
          <a:r>
            <a:rPr lang="ru-RU" sz="1100" b="1" dirty="0" smtClean="0"/>
            <a:t>Приоритет управления </a:t>
          </a:r>
          <a:endParaRPr lang="ru-RU" sz="1100" b="1" dirty="0"/>
        </a:p>
      </dgm:t>
    </dgm:pt>
    <dgm:pt modelId="{DD13D270-6112-4C21-8B12-9716162D711F}" type="parTrans" cxnId="{27E7257F-9F99-4E8E-BF98-CEBEFEBA21E7}">
      <dgm:prSet/>
      <dgm:spPr/>
      <dgm:t>
        <a:bodyPr/>
        <a:lstStyle/>
        <a:p>
          <a:endParaRPr lang="ru-RU" sz="1200" b="1"/>
        </a:p>
      </dgm:t>
    </dgm:pt>
    <dgm:pt modelId="{C611BCE2-74A2-47B4-AD13-65FE2F80C597}" type="sibTrans" cxnId="{27E7257F-9F99-4E8E-BF98-CEBEFEBA21E7}">
      <dgm:prSet/>
      <dgm:spPr/>
      <dgm:t>
        <a:bodyPr/>
        <a:lstStyle/>
        <a:p>
          <a:endParaRPr lang="ru-RU" sz="1200" b="1"/>
        </a:p>
      </dgm:t>
    </dgm:pt>
    <dgm:pt modelId="{A2070B56-D7B9-4182-8876-CFA1311D2F3B}">
      <dgm:prSet phldrT="[Текст]" custT="1"/>
      <dgm:spPr/>
      <dgm:t>
        <a:bodyPr/>
        <a:lstStyle/>
        <a:p>
          <a:r>
            <a:rPr lang="ru-RU" sz="1200" b="1" dirty="0" smtClean="0"/>
            <a:t>нацеленность результатов внутреннего мониторинга качества образования на принятие управленческого решения.</a:t>
          </a:r>
          <a:br>
            <a:rPr lang="ru-RU" sz="1200" b="1" dirty="0" smtClean="0"/>
          </a:br>
          <a:endParaRPr lang="ru-RU" sz="1200" b="1" dirty="0"/>
        </a:p>
      </dgm:t>
    </dgm:pt>
    <dgm:pt modelId="{26BEC544-5F8F-4D75-A4EF-57999F00D4C4}" type="parTrans" cxnId="{BB620688-462C-4FE2-9C55-C101D34278E1}">
      <dgm:prSet/>
      <dgm:spPr/>
      <dgm:t>
        <a:bodyPr/>
        <a:lstStyle/>
        <a:p>
          <a:endParaRPr lang="ru-RU" sz="1200" b="1"/>
        </a:p>
      </dgm:t>
    </dgm:pt>
    <dgm:pt modelId="{C4CEDB3F-F10D-4CE8-880B-B6773428645D}" type="sibTrans" cxnId="{BB620688-462C-4FE2-9C55-C101D34278E1}">
      <dgm:prSet/>
      <dgm:spPr/>
      <dgm:t>
        <a:bodyPr/>
        <a:lstStyle/>
        <a:p>
          <a:endParaRPr lang="ru-RU" sz="1200" b="1"/>
        </a:p>
      </dgm:t>
    </dgm:pt>
    <dgm:pt modelId="{FB1C9D76-7810-43F7-A931-CDF2C033FEBF}">
      <dgm:prSet phldrT="[Текст]" custT="1"/>
      <dgm:spPr/>
      <dgm:t>
        <a:bodyPr/>
        <a:lstStyle/>
        <a:p>
          <a:r>
            <a:rPr lang="ru-RU" sz="1000" b="1" dirty="0" smtClean="0"/>
            <a:t>Целостность </a:t>
          </a:r>
          <a:endParaRPr lang="ru-RU" sz="1000" b="1" dirty="0"/>
        </a:p>
      </dgm:t>
    </dgm:pt>
    <dgm:pt modelId="{65133D3D-BD5D-4085-B036-A887788B51AE}" type="parTrans" cxnId="{B4C487A7-DC95-4B29-AACC-0939A3F0500E}">
      <dgm:prSet/>
      <dgm:spPr/>
      <dgm:t>
        <a:bodyPr/>
        <a:lstStyle/>
        <a:p>
          <a:endParaRPr lang="ru-RU" sz="1200" b="1"/>
        </a:p>
      </dgm:t>
    </dgm:pt>
    <dgm:pt modelId="{E15B0985-3012-41F3-9942-77B4BE586B1C}" type="sibTrans" cxnId="{B4C487A7-DC95-4B29-AACC-0939A3F0500E}">
      <dgm:prSet/>
      <dgm:spPr/>
      <dgm:t>
        <a:bodyPr/>
        <a:lstStyle/>
        <a:p>
          <a:endParaRPr lang="ru-RU" sz="1200" b="1"/>
        </a:p>
      </dgm:t>
    </dgm:pt>
    <dgm:pt modelId="{1C8DFB71-8FA5-4017-8116-577F24997C3D}">
      <dgm:prSet phldrT="[Текст]" custT="1"/>
      <dgm:spPr/>
      <dgm:t>
        <a:bodyPr/>
        <a:lstStyle/>
        <a:p>
          <a:r>
            <a:rPr lang="ru-RU" sz="1000" b="1" dirty="0" smtClean="0"/>
            <a:t>Оперативность</a:t>
          </a:r>
          <a:endParaRPr lang="ru-RU" sz="1000" b="1" dirty="0"/>
        </a:p>
      </dgm:t>
    </dgm:pt>
    <dgm:pt modelId="{4DEC3CE7-6A37-4732-B3A9-3D667FFFB230}" type="parTrans" cxnId="{8A5B0236-D68B-4BE2-A395-2A0DE321E319}">
      <dgm:prSet/>
      <dgm:spPr/>
      <dgm:t>
        <a:bodyPr/>
        <a:lstStyle/>
        <a:p>
          <a:endParaRPr lang="ru-RU" sz="1200" b="1"/>
        </a:p>
      </dgm:t>
    </dgm:pt>
    <dgm:pt modelId="{36458009-4E28-4945-8D93-5A6E40305A22}" type="sibTrans" cxnId="{8A5B0236-D68B-4BE2-A395-2A0DE321E319}">
      <dgm:prSet/>
      <dgm:spPr/>
      <dgm:t>
        <a:bodyPr/>
        <a:lstStyle/>
        <a:p>
          <a:endParaRPr lang="ru-RU" sz="1200" b="1"/>
        </a:p>
      </dgm:t>
    </dgm:pt>
    <dgm:pt modelId="{7F58FD60-1D7B-47F4-B631-3EC4A292AC0D}">
      <dgm:prSet phldrT="[Текст]" custT="1"/>
      <dgm:spPr/>
      <dgm:t>
        <a:bodyPr/>
        <a:lstStyle/>
        <a:p>
          <a:r>
            <a:rPr lang="ru-RU" sz="1200" b="1" dirty="0" smtClean="0"/>
            <a:t> сбор, обработка и представление информации о состоянии и динамике качества образования для оперативного принятия управленческого решения</a:t>
          </a:r>
          <a:endParaRPr lang="ru-RU" sz="1200" b="1" dirty="0"/>
        </a:p>
      </dgm:t>
    </dgm:pt>
    <dgm:pt modelId="{35DD8FEF-ADCD-49E6-81A0-96A026035B5A}" type="parTrans" cxnId="{0A2EF778-F345-4230-8EE1-AA6EE06C8FE4}">
      <dgm:prSet/>
      <dgm:spPr/>
      <dgm:t>
        <a:bodyPr/>
        <a:lstStyle/>
        <a:p>
          <a:endParaRPr lang="ru-RU" sz="1200" b="1"/>
        </a:p>
      </dgm:t>
    </dgm:pt>
    <dgm:pt modelId="{00D0CDF9-E464-4C9C-8A80-2E9641EF4C90}" type="sibTrans" cxnId="{0A2EF778-F345-4230-8EE1-AA6EE06C8FE4}">
      <dgm:prSet/>
      <dgm:spPr/>
      <dgm:t>
        <a:bodyPr/>
        <a:lstStyle/>
        <a:p>
          <a:endParaRPr lang="ru-RU" sz="1200" b="1"/>
        </a:p>
      </dgm:t>
    </dgm:pt>
    <dgm:pt modelId="{1D7DCFD0-EE5C-45A2-AA37-26557AA9B7DA}">
      <dgm:prSet phldrT="[Текст]" custT="1"/>
      <dgm:spPr/>
      <dgm:t>
        <a:bodyPr/>
        <a:lstStyle/>
        <a:p>
          <a:r>
            <a:rPr lang="ru-RU" sz="900" b="1" dirty="0" smtClean="0"/>
            <a:t>Информационная</a:t>
          </a:r>
          <a:r>
            <a:rPr lang="ru-RU" sz="1200" b="1" dirty="0" smtClean="0"/>
            <a:t> открытость </a:t>
          </a:r>
          <a:endParaRPr lang="ru-RU" sz="1200" b="1" dirty="0"/>
        </a:p>
      </dgm:t>
    </dgm:pt>
    <dgm:pt modelId="{94D46FB8-4CD9-4390-9F64-7140D824FA42}" type="parTrans" cxnId="{D3DB01F6-F991-4FF2-A39A-7AE9887A83D4}">
      <dgm:prSet/>
      <dgm:spPr/>
      <dgm:t>
        <a:bodyPr/>
        <a:lstStyle/>
        <a:p>
          <a:endParaRPr lang="ru-RU" sz="1200" b="1"/>
        </a:p>
      </dgm:t>
    </dgm:pt>
    <dgm:pt modelId="{6991AC7D-3730-48AF-8B0C-D65E9C97048E}" type="sibTrans" cxnId="{D3DB01F6-F991-4FF2-A39A-7AE9887A83D4}">
      <dgm:prSet/>
      <dgm:spPr/>
      <dgm:t>
        <a:bodyPr/>
        <a:lstStyle/>
        <a:p>
          <a:endParaRPr lang="ru-RU" sz="1200" b="1"/>
        </a:p>
      </dgm:t>
    </dgm:pt>
    <dgm:pt modelId="{34982454-D3D8-4F65-A535-2922B636A3F4}">
      <dgm:prSet phldrT="[Текст]" custT="1"/>
      <dgm:spPr/>
      <dgm:t>
        <a:bodyPr/>
        <a:lstStyle/>
        <a:p>
          <a:r>
            <a:rPr lang="ru-RU" sz="1200" b="1" dirty="0" smtClean="0"/>
            <a:t>- доступность информации о состоянии и динамике качества образования для органов власти Субъекта РФ, органов местного самоуправления, осуществляющих управление, экспертов в области образования</a:t>
          </a:r>
          <a:endParaRPr lang="ru-RU" sz="1200" b="1" dirty="0"/>
        </a:p>
      </dgm:t>
    </dgm:pt>
    <dgm:pt modelId="{94873CCC-6D15-4B0A-B6A4-68925589DBD3}" type="parTrans" cxnId="{D4F10AC9-588B-40B9-BD9D-3F102119919A}">
      <dgm:prSet/>
      <dgm:spPr/>
      <dgm:t>
        <a:bodyPr/>
        <a:lstStyle/>
        <a:p>
          <a:endParaRPr lang="ru-RU" sz="1200" b="1"/>
        </a:p>
      </dgm:t>
    </dgm:pt>
    <dgm:pt modelId="{C1ADEF99-54E7-41B9-81DD-941BC31E0E52}" type="sibTrans" cxnId="{D4F10AC9-588B-40B9-BD9D-3F102119919A}">
      <dgm:prSet/>
      <dgm:spPr/>
      <dgm:t>
        <a:bodyPr/>
        <a:lstStyle/>
        <a:p>
          <a:endParaRPr lang="ru-RU" sz="1200" b="1"/>
        </a:p>
      </dgm:t>
    </dgm:pt>
    <dgm:pt modelId="{8B4C2BE8-95D0-484B-970F-CE90CDEDB24F}">
      <dgm:prSet custT="1"/>
      <dgm:spPr/>
      <dgm:t>
        <a:bodyPr/>
        <a:lstStyle/>
        <a:p>
          <a:r>
            <a:rPr lang="ru-RU" sz="1200" b="1" dirty="0" smtClean="0"/>
            <a:t> единый последовательный процесс внутреннего мониторинга качества образования, экспертизы соответствия муниципальным нормативам показателей качества образовательного учреждения, принятия управленческого решения. </a:t>
          </a:r>
          <a:br>
            <a:rPr lang="ru-RU" sz="1200" b="1" dirty="0" smtClean="0"/>
          </a:br>
          <a:endParaRPr lang="ru-RU" sz="1200" b="1" dirty="0"/>
        </a:p>
      </dgm:t>
    </dgm:pt>
    <dgm:pt modelId="{BBF35A93-9379-4911-8BC7-442552A1DBDE}" type="parTrans" cxnId="{419CB038-62F3-45E7-8360-BEF727498C5E}">
      <dgm:prSet/>
      <dgm:spPr/>
      <dgm:t>
        <a:bodyPr/>
        <a:lstStyle/>
        <a:p>
          <a:endParaRPr lang="ru-RU" sz="1200" b="1"/>
        </a:p>
      </dgm:t>
    </dgm:pt>
    <dgm:pt modelId="{2C19F326-784D-4079-8307-D1F1E76DF97A}" type="sibTrans" cxnId="{419CB038-62F3-45E7-8360-BEF727498C5E}">
      <dgm:prSet/>
      <dgm:spPr/>
      <dgm:t>
        <a:bodyPr/>
        <a:lstStyle/>
        <a:p>
          <a:endParaRPr lang="ru-RU" sz="1200" b="1"/>
        </a:p>
      </dgm:t>
    </dgm:pt>
    <dgm:pt modelId="{CD900125-C825-49AC-990B-C97D195A2A4F}" type="pres">
      <dgm:prSet presAssocID="{EFB98417-75FC-47B9-8B4F-108FA5CFDD9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6DC6FD-C0FA-4EA7-B6F3-4A6524B6B28F}" type="pres">
      <dgm:prSet presAssocID="{B9C6A897-3C5F-4EA9-A045-0AC17E8AC19A}" presName="composite" presStyleCnt="0"/>
      <dgm:spPr/>
      <dgm:t>
        <a:bodyPr/>
        <a:lstStyle/>
        <a:p>
          <a:endParaRPr lang="ru-RU"/>
        </a:p>
      </dgm:t>
    </dgm:pt>
    <dgm:pt modelId="{67649752-1DFD-4A4F-8FDF-2745B8EB2FA1}" type="pres">
      <dgm:prSet presAssocID="{B9C6A897-3C5F-4EA9-A045-0AC17E8AC19A}" presName="parentText" presStyleLbl="alignNode1" presStyleIdx="0" presStyleCnt="4" custScaleX="125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0E01F-7284-45CF-953B-8A000093FA09}" type="pres">
      <dgm:prSet presAssocID="{B9C6A897-3C5F-4EA9-A045-0AC17E8AC19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8B7C7-9260-4036-8FA4-B1B57A2FAF72}" type="pres">
      <dgm:prSet presAssocID="{C611BCE2-74A2-47B4-AD13-65FE2F80C597}" presName="sp" presStyleCnt="0"/>
      <dgm:spPr/>
      <dgm:t>
        <a:bodyPr/>
        <a:lstStyle/>
        <a:p>
          <a:endParaRPr lang="ru-RU"/>
        </a:p>
      </dgm:t>
    </dgm:pt>
    <dgm:pt modelId="{FFCF056D-2E44-4513-835F-C7876326DA02}" type="pres">
      <dgm:prSet presAssocID="{FB1C9D76-7810-43F7-A931-CDF2C033FEBF}" presName="composite" presStyleCnt="0"/>
      <dgm:spPr/>
      <dgm:t>
        <a:bodyPr/>
        <a:lstStyle/>
        <a:p>
          <a:endParaRPr lang="ru-RU"/>
        </a:p>
      </dgm:t>
    </dgm:pt>
    <dgm:pt modelId="{908250D0-0A9F-49C9-86D5-EDB18C102DAD}" type="pres">
      <dgm:prSet presAssocID="{FB1C9D76-7810-43F7-A931-CDF2C033FEBF}" presName="parentText" presStyleLbl="alignNode1" presStyleIdx="1" presStyleCnt="4" custScaleX="1196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171EA-0FDB-4D18-BD23-F14002E7FC31}" type="pres">
      <dgm:prSet presAssocID="{FB1C9D76-7810-43F7-A931-CDF2C033FE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B2695-2001-401A-A82E-748FBE1CD7AF}" type="pres">
      <dgm:prSet presAssocID="{E15B0985-3012-41F3-9942-77B4BE586B1C}" presName="sp" presStyleCnt="0"/>
      <dgm:spPr/>
      <dgm:t>
        <a:bodyPr/>
        <a:lstStyle/>
        <a:p>
          <a:endParaRPr lang="ru-RU"/>
        </a:p>
      </dgm:t>
    </dgm:pt>
    <dgm:pt modelId="{058A5250-0AB3-4454-B438-60709A585FAF}" type="pres">
      <dgm:prSet presAssocID="{1C8DFB71-8FA5-4017-8116-577F24997C3D}" presName="composite" presStyleCnt="0"/>
      <dgm:spPr/>
      <dgm:t>
        <a:bodyPr/>
        <a:lstStyle/>
        <a:p>
          <a:endParaRPr lang="ru-RU"/>
        </a:p>
      </dgm:t>
    </dgm:pt>
    <dgm:pt modelId="{4BED76D1-5E58-4AD4-8BE9-034F260A24B4}" type="pres">
      <dgm:prSet presAssocID="{1C8DFB71-8FA5-4017-8116-577F24997C3D}" presName="parentText" presStyleLbl="alignNode1" presStyleIdx="2" presStyleCnt="4" custScaleX="1365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9E605-A0E5-478C-98CE-B2A8C24473CC}" type="pres">
      <dgm:prSet presAssocID="{1C8DFB71-8FA5-4017-8116-577F24997C3D}" presName="descendantText" presStyleLbl="alignAcc1" presStyleIdx="2" presStyleCnt="4" custScaleX="9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B073A-9C6B-435A-8946-E51D8142BD0B}" type="pres">
      <dgm:prSet presAssocID="{36458009-4E28-4945-8D93-5A6E40305A22}" presName="sp" presStyleCnt="0"/>
      <dgm:spPr/>
      <dgm:t>
        <a:bodyPr/>
        <a:lstStyle/>
        <a:p>
          <a:endParaRPr lang="ru-RU"/>
        </a:p>
      </dgm:t>
    </dgm:pt>
    <dgm:pt modelId="{1956BA97-B967-41F4-A393-36BBFD614FAF}" type="pres">
      <dgm:prSet presAssocID="{1D7DCFD0-EE5C-45A2-AA37-26557AA9B7DA}" presName="composite" presStyleCnt="0"/>
      <dgm:spPr/>
      <dgm:t>
        <a:bodyPr/>
        <a:lstStyle/>
        <a:p>
          <a:endParaRPr lang="ru-RU"/>
        </a:p>
      </dgm:t>
    </dgm:pt>
    <dgm:pt modelId="{29569E65-ACB6-4828-9C4F-F456B491A558}" type="pres">
      <dgm:prSet presAssocID="{1D7DCFD0-EE5C-45A2-AA37-26557AA9B7DA}" presName="parentText" presStyleLbl="alignNode1" presStyleIdx="3" presStyleCnt="4" custScaleX="154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E1FE3-79D0-4FE3-A9A5-1D4CFB5F0172}" type="pres">
      <dgm:prSet presAssocID="{1D7DCFD0-EE5C-45A2-AA37-26557AA9B7DA}" presName="descendantText" presStyleLbl="alignAcc1" presStyleIdx="3" presStyleCnt="4" custScaleX="9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CB038-62F3-45E7-8360-BEF727498C5E}" srcId="{FB1C9D76-7810-43F7-A931-CDF2C033FEBF}" destId="{8B4C2BE8-95D0-484B-970F-CE90CDEDB24F}" srcOrd="0" destOrd="0" parTransId="{BBF35A93-9379-4911-8BC7-442552A1DBDE}" sibTransId="{2C19F326-784D-4079-8307-D1F1E76DF97A}"/>
    <dgm:cxn modelId="{A82BFA47-35E8-4F61-B2D0-74458335BDDB}" type="presOf" srcId="{1D7DCFD0-EE5C-45A2-AA37-26557AA9B7DA}" destId="{29569E65-ACB6-4828-9C4F-F456B491A558}" srcOrd="0" destOrd="0" presId="urn:microsoft.com/office/officeart/2005/8/layout/chevron2"/>
    <dgm:cxn modelId="{8B8DDC8A-FEB4-4CF0-97D1-5266F6F379BB}" type="presOf" srcId="{7F58FD60-1D7B-47F4-B631-3EC4A292AC0D}" destId="{2FB9E605-A0E5-478C-98CE-B2A8C24473CC}" srcOrd="0" destOrd="0" presId="urn:microsoft.com/office/officeart/2005/8/layout/chevron2"/>
    <dgm:cxn modelId="{39A92E3F-EABA-4509-8E6A-18B82E497A6F}" type="presOf" srcId="{B9C6A897-3C5F-4EA9-A045-0AC17E8AC19A}" destId="{67649752-1DFD-4A4F-8FDF-2745B8EB2FA1}" srcOrd="0" destOrd="0" presId="urn:microsoft.com/office/officeart/2005/8/layout/chevron2"/>
    <dgm:cxn modelId="{133A5C9F-969D-4167-9526-1066869B2CD8}" type="presOf" srcId="{A2070B56-D7B9-4182-8876-CFA1311D2F3B}" destId="{9070E01F-7284-45CF-953B-8A000093FA09}" srcOrd="0" destOrd="0" presId="urn:microsoft.com/office/officeart/2005/8/layout/chevron2"/>
    <dgm:cxn modelId="{0A2EF778-F345-4230-8EE1-AA6EE06C8FE4}" srcId="{1C8DFB71-8FA5-4017-8116-577F24997C3D}" destId="{7F58FD60-1D7B-47F4-B631-3EC4A292AC0D}" srcOrd="0" destOrd="0" parTransId="{35DD8FEF-ADCD-49E6-81A0-96A026035B5A}" sibTransId="{00D0CDF9-E464-4C9C-8A80-2E9641EF4C90}"/>
    <dgm:cxn modelId="{B4C487A7-DC95-4B29-AACC-0939A3F0500E}" srcId="{EFB98417-75FC-47B9-8B4F-108FA5CFDD9F}" destId="{FB1C9D76-7810-43F7-A931-CDF2C033FEBF}" srcOrd="1" destOrd="0" parTransId="{65133D3D-BD5D-4085-B036-A887788B51AE}" sibTransId="{E15B0985-3012-41F3-9942-77B4BE586B1C}"/>
    <dgm:cxn modelId="{A1707ABE-1740-4F23-9599-9F23CA616CC4}" type="presOf" srcId="{FB1C9D76-7810-43F7-A931-CDF2C033FEBF}" destId="{908250D0-0A9F-49C9-86D5-EDB18C102DAD}" srcOrd="0" destOrd="0" presId="urn:microsoft.com/office/officeart/2005/8/layout/chevron2"/>
    <dgm:cxn modelId="{E2CAC140-6789-4715-9173-5D1E7184A745}" type="presOf" srcId="{EFB98417-75FC-47B9-8B4F-108FA5CFDD9F}" destId="{CD900125-C825-49AC-990B-C97D195A2A4F}" srcOrd="0" destOrd="0" presId="urn:microsoft.com/office/officeart/2005/8/layout/chevron2"/>
    <dgm:cxn modelId="{9DCE7D60-AA07-409A-AF05-E50860AD784C}" type="presOf" srcId="{34982454-D3D8-4F65-A535-2922B636A3F4}" destId="{450E1FE3-79D0-4FE3-A9A5-1D4CFB5F0172}" srcOrd="0" destOrd="0" presId="urn:microsoft.com/office/officeart/2005/8/layout/chevron2"/>
    <dgm:cxn modelId="{8A5B0236-D68B-4BE2-A395-2A0DE321E319}" srcId="{EFB98417-75FC-47B9-8B4F-108FA5CFDD9F}" destId="{1C8DFB71-8FA5-4017-8116-577F24997C3D}" srcOrd="2" destOrd="0" parTransId="{4DEC3CE7-6A37-4732-B3A9-3D667FFFB230}" sibTransId="{36458009-4E28-4945-8D93-5A6E40305A22}"/>
    <dgm:cxn modelId="{77A87696-D21F-479B-BA9B-E6875FD9407C}" type="presOf" srcId="{8B4C2BE8-95D0-484B-970F-CE90CDEDB24F}" destId="{A4E171EA-0FDB-4D18-BD23-F14002E7FC31}" srcOrd="0" destOrd="0" presId="urn:microsoft.com/office/officeart/2005/8/layout/chevron2"/>
    <dgm:cxn modelId="{D3DB01F6-F991-4FF2-A39A-7AE9887A83D4}" srcId="{EFB98417-75FC-47B9-8B4F-108FA5CFDD9F}" destId="{1D7DCFD0-EE5C-45A2-AA37-26557AA9B7DA}" srcOrd="3" destOrd="0" parTransId="{94D46FB8-4CD9-4390-9F64-7140D824FA42}" sibTransId="{6991AC7D-3730-48AF-8B0C-D65E9C97048E}"/>
    <dgm:cxn modelId="{27E7257F-9F99-4E8E-BF98-CEBEFEBA21E7}" srcId="{EFB98417-75FC-47B9-8B4F-108FA5CFDD9F}" destId="{B9C6A897-3C5F-4EA9-A045-0AC17E8AC19A}" srcOrd="0" destOrd="0" parTransId="{DD13D270-6112-4C21-8B12-9716162D711F}" sibTransId="{C611BCE2-74A2-47B4-AD13-65FE2F80C597}"/>
    <dgm:cxn modelId="{BB620688-462C-4FE2-9C55-C101D34278E1}" srcId="{B9C6A897-3C5F-4EA9-A045-0AC17E8AC19A}" destId="{A2070B56-D7B9-4182-8876-CFA1311D2F3B}" srcOrd="0" destOrd="0" parTransId="{26BEC544-5F8F-4D75-A4EF-57999F00D4C4}" sibTransId="{C4CEDB3F-F10D-4CE8-880B-B6773428645D}"/>
    <dgm:cxn modelId="{D4F10AC9-588B-40B9-BD9D-3F102119919A}" srcId="{1D7DCFD0-EE5C-45A2-AA37-26557AA9B7DA}" destId="{34982454-D3D8-4F65-A535-2922B636A3F4}" srcOrd="0" destOrd="0" parTransId="{94873CCC-6D15-4B0A-B6A4-68925589DBD3}" sibTransId="{C1ADEF99-54E7-41B9-81DD-941BC31E0E52}"/>
    <dgm:cxn modelId="{DE52E7A1-8449-4C0E-96C5-9A86E7D8B413}" type="presOf" srcId="{1C8DFB71-8FA5-4017-8116-577F24997C3D}" destId="{4BED76D1-5E58-4AD4-8BE9-034F260A24B4}" srcOrd="0" destOrd="0" presId="urn:microsoft.com/office/officeart/2005/8/layout/chevron2"/>
    <dgm:cxn modelId="{98BBBC98-B514-40CE-B374-61F23E562E64}" type="presParOf" srcId="{CD900125-C825-49AC-990B-C97D195A2A4F}" destId="{FA6DC6FD-C0FA-4EA7-B6F3-4A6524B6B28F}" srcOrd="0" destOrd="0" presId="urn:microsoft.com/office/officeart/2005/8/layout/chevron2"/>
    <dgm:cxn modelId="{171EDC71-FF35-4F0F-B4DB-8B96CFD45298}" type="presParOf" srcId="{FA6DC6FD-C0FA-4EA7-B6F3-4A6524B6B28F}" destId="{67649752-1DFD-4A4F-8FDF-2745B8EB2FA1}" srcOrd="0" destOrd="0" presId="urn:microsoft.com/office/officeart/2005/8/layout/chevron2"/>
    <dgm:cxn modelId="{426C57D0-66BF-4242-966E-2A0D21679C60}" type="presParOf" srcId="{FA6DC6FD-C0FA-4EA7-B6F3-4A6524B6B28F}" destId="{9070E01F-7284-45CF-953B-8A000093FA09}" srcOrd="1" destOrd="0" presId="urn:microsoft.com/office/officeart/2005/8/layout/chevron2"/>
    <dgm:cxn modelId="{F7F6299A-E12A-4881-981C-094CC6CAEE7E}" type="presParOf" srcId="{CD900125-C825-49AC-990B-C97D195A2A4F}" destId="{A0D8B7C7-9260-4036-8FA4-B1B57A2FAF72}" srcOrd="1" destOrd="0" presId="urn:microsoft.com/office/officeart/2005/8/layout/chevron2"/>
    <dgm:cxn modelId="{DFBD4F01-AE83-4A6B-9B53-CC5EAC3E9B56}" type="presParOf" srcId="{CD900125-C825-49AC-990B-C97D195A2A4F}" destId="{FFCF056D-2E44-4513-835F-C7876326DA02}" srcOrd="2" destOrd="0" presId="urn:microsoft.com/office/officeart/2005/8/layout/chevron2"/>
    <dgm:cxn modelId="{B0D90964-574A-43F2-856E-11BF1E2B8B10}" type="presParOf" srcId="{FFCF056D-2E44-4513-835F-C7876326DA02}" destId="{908250D0-0A9F-49C9-86D5-EDB18C102DAD}" srcOrd="0" destOrd="0" presId="urn:microsoft.com/office/officeart/2005/8/layout/chevron2"/>
    <dgm:cxn modelId="{0984BD65-160A-4B5D-B042-EE3EBBF1DCAF}" type="presParOf" srcId="{FFCF056D-2E44-4513-835F-C7876326DA02}" destId="{A4E171EA-0FDB-4D18-BD23-F14002E7FC31}" srcOrd="1" destOrd="0" presId="urn:microsoft.com/office/officeart/2005/8/layout/chevron2"/>
    <dgm:cxn modelId="{F13BCF7C-8B41-4693-8758-C745BB33F54F}" type="presParOf" srcId="{CD900125-C825-49AC-990B-C97D195A2A4F}" destId="{E28B2695-2001-401A-A82E-748FBE1CD7AF}" srcOrd="3" destOrd="0" presId="urn:microsoft.com/office/officeart/2005/8/layout/chevron2"/>
    <dgm:cxn modelId="{6D377A82-ACA0-4501-85CF-33EC0E460440}" type="presParOf" srcId="{CD900125-C825-49AC-990B-C97D195A2A4F}" destId="{058A5250-0AB3-4454-B438-60709A585FAF}" srcOrd="4" destOrd="0" presId="urn:microsoft.com/office/officeart/2005/8/layout/chevron2"/>
    <dgm:cxn modelId="{52CB53F9-D2AC-47BF-BAF3-0BE43A7B8D07}" type="presParOf" srcId="{058A5250-0AB3-4454-B438-60709A585FAF}" destId="{4BED76D1-5E58-4AD4-8BE9-034F260A24B4}" srcOrd="0" destOrd="0" presId="urn:microsoft.com/office/officeart/2005/8/layout/chevron2"/>
    <dgm:cxn modelId="{837C68E5-8720-4F49-BCA2-C194A926D206}" type="presParOf" srcId="{058A5250-0AB3-4454-B438-60709A585FAF}" destId="{2FB9E605-A0E5-478C-98CE-B2A8C24473CC}" srcOrd="1" destOrd="0" presId="urn:microsoft.com/office/officeart/2005/8/layout/chevron2"/>
    <dgm:cxn modelId="{EF17E79E-1EDB-4252-A889-8FA235497A39}" type="presParOf" srcId="{CD900125-C825-49AC-990B-C97D195A2A4F}" destId="{302B073A-9C6B-435A-8946-E51D8142BD0B}" srcOrd="5" destOrd="0" presId="urn:microsoft.com/office/officeart/2005/8/layout/chevron2"/>
    <dgm:cxn modelId="{B487A3FE-C0B3-4052-BEE5-FFA562508C19}" type="presParOf" srcId="{CD900125-C825-49AC-990B-C97D195A2A4F}" destId="{1956BA97-B967-41F4-A393-36BBFD614FAF}" srcOrd="6" destOrd="0" presId="urn:microsoft.com/office/officeart/2005/8/layout/chevron2"/>
    <dgm:cxn modelId="{F80DA533-AE0F-491B-A836-2ACD1DF727B8}" type="presParOf" srcId="{1956BA97-B967-41F4-A393-36BBFD614FAF}" destId="{29569E65-ACB6-4828-9C4F-F456B491A558}" srcOrd="0" destOrd="0" presId="urn:microsoft.com/office/officeart/2005/8/layout/chevron2"/>
    <dgm:cxn modelId="{42922F71-E395-42C3-9B8F-AC5D398BFD00}" type="presParOf" srcId="{1956BA97-B967-41F4-A393-36BBFD614FAF}" destId="{450E1FE3-79D0-4FE3-A9A5-1D4CFB5F017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B20618-4559-47F0-A31F-275258E7C33B}" type="doc">
      <dgm:prSet loTypeId="urn:microsoft.com/office/officeart/2005/8/layout/radial6" loCatId="relationship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54A36C6-1F95-4007-9D4B-06070CD9D172}">
      <dgm:prSet phldrT="[Текст]" custT="1"/>
      <dgm:spPr/>
      <dgm:t>
        <a:bodyPr/>
        <a:lstStyle/>
        <a:p>
          <a:r>
            <a:rPr lang="ru-RU" sz="1500" dirty="0" smtClean="0"/>
            <a:t>Заведующий  ДОУ</a:t>
          </a:r>
          <a:endParaRPr lang="ru-RU" sz="1500" dirty="0"/>
        </a:p>
      </dgm:t>
    </dgm:pt>
    <dgm:pt modelId="{39952B05-5C9C-4359-9B4C-D442A206ED64}" type="parTrans" cxnId="{70CAC3E2-210C-4A1A-9DF4-88A98BC4DB2B}">
      <dgm:prSet/>
      <dgm:spPr/>
      <dgm:t>
        <a:bodyPr/>
        <a:lstStyle/>
        <a:p>
          <a:endParaRPr lang="ru-RU" sz="1500"/>
        </a:p>
      </dgm:t>
    </dgm:pt>
    <dgm:pt modelId="{F62AAE19-6650-4681-A21C-49725D91DAA3}" type="sibTrans" cxnId="{70CAC3E2-210C-4A1A-9DF4-88A98BC4DB2B}">
      <dgm:prSet/>
      <dgm:spPr/>
      <dgm:t>
        <a:bodyPr/>
        <a:lstStyle/>
        <a:p>
          <a:endParaRPr lang="ru-RU" sz="1500"/>
        </a:p>
      </dgm:t>
    </dgm:pt>
    <dgm:pt modelId="{96E55AF8-62C8-440B-A814-EE5A6D79C398}">
      <dgm:prSet phldrT="[Текст]" custT="1"/>
      <dgm:spPr/>
      <dgm:t>
        <a:bodyPr/>
        <a:lstStyle/>
        <a:p>
          <a:r>
            <a:rPr lang="ru-RU" sz="1500" dirty="0" smtClean="0"/>
            <a:t>Зам. Зав. По ВМР</a:t>
          </a:r>
          <a:endParaRPr lang="ru-RU" sz="1500" dirty="0"/>
        </a:p>
      </dgm:t>
    </dgm:pt>
    <dgm:pt modelId="{B372346F-84D1-4259-B61D-CD86F9BD142F}" type="parTrans" cxnId="{DC6799CA-6C58-4914-BAE7-4D3D359D43F9}">
      <dgm:prSet/>
      <dgm:spPr/>
      <dgm:t>
        <a:bodyPr/>
        <a:lstStyle/>
        <a:p>
          <a:endParaRPr lang="ru-RU" sz="1500"/>
        </a:p>
      </dgm:t>
    </dgm:pt>
    <dgm:pt modelId="{9FAA356E-B2B0-4632-A021-294095912839}" type="sibTrans" cxnId="{DC6799CA-6C58-4914-BAE7-4D3D359D43F9}">
      <dgm:prSet/>
      <dgm:spPr/>
      <dgm:t>
        <a:bodyPr/>
        <a:lstStyle/>
        <a:p>
          <a:endParaRPr lang="ru-RU" sz="1500"/>
        </a:p>
      </dgm:t>
    </dgm:pt>
    <dgm:pt modelId="{AB35802E-EE90-455D-BE97-6DE99BA7CDB0}">
      <dgm:prSet phldrT="[Текст]" custT="1"/>
      <dgm:spPr/>
      <dgm:t>
        <a:bodyPr/>
        <a:lstStyle/>
        <a:p>
          <a:r>
            <a:rPr lang="ru-RU" sz="1500" dirty="0" smtClean="0"/>
            <a:t>Зам. Зав. По АХР</a:t>
          </a:r>
          <a:endParaRPr lang="ru-RU" sz="1500" dirty="0"/>
        </a:p>
      </dgm:t>
    </dgm:pt>
    <dgm:pt modelId="{9F799EB3-D494-4EF0-A9AD-1015C35B3119}" type="parTrans" cxnId="{ECB69559-3B5E-43E2-BA1A-ADA551E41A50}">
      <dgm:prSet/>
      <dgm:spPr/>
      <dgm:t>
        <a:bodyPr/>
        <a:lstStyle/>
        <a:p>
          <a:endParaRPr lang="ru-RU" sz="1500"/>
        </a:p>
      </dgm:t>
    </dgm:pt>
    <dgm:pt modelId="{1E1CAEF4-9421-4027-AA3F-32D6F98EC114}" type="sibTrans" cxnId="{ECB69559-3B5E-43E2-BA1A-ADA551E41A50}">
      <dgm:prSet/>
      <dgm:spPr/>
      <dgm:t>
        <a:bodyPr/>
        <a:lstStyle/>
        <a:p>
          <a:endParaRPr lang="ru-RU" sz="1500"/>
        </a:p>
      </dgm:t>
    </dgm:pt>
    <dgm:pt modelId="{7E77216B-28E8-4885-BA23-36D9D4F9B9F3}">
      <dgm:prSet phldrT="[Текст]" custT="1"/>
      <dgm:spPr/>
      <dgm:t>
        <a:bodyPr/>
        <a:lstStyle/>
        <a:p>
          <a:r>
            <a:rPr lang="ru-RU" sz="1500" dirty="0" smtClean="0"/>
            <a:t>Педагог психолог</a:t>
          </a:r>
          <a:endParaRPr lang="ru-RU" sz="1500" dirty="0"/>
        </a:p>
      </dgm:t>
    </dgm:pt>
    <dgm:pt modelId="{362EC4FF-555D-452C-B63E-77A88BAEA3DC}" type="parTrans" cxnId="{0750F3B7-5660-4520-B594-F506C3EDD08C}">
      <dgm:prSet/>
      <dgm:spPr/>
      <dgm:t>
        <a:bodyPr/>
        <a:lstStyle/>
        <a:p>
          <a:endParaRPr lang="ru-RU" sz="1500"/>
        </a:p>
      </dgm:t>
    </dgm:pt>
    <dgm:pt modelId="{4BCB8722-C4DF-4164-9C6E-E15A5868136C}" type="sibTrans" cxnId="{0750F3B7-5660-4520-B594-F506C3EDD08C}">
      <dgm:prSet/>
      <dgm:spPr/>
      <dgm:t>
        <a:bodyPr/>
        <a:lstStyle/>
        <a:p>
          <a:endParaRPr lang="ru-RU" sz="1500"/>
        </a:p>
      </dgm:t>
    </dgm:pt>
    <dgm:pt modelId="{E5CC0321-F843-4C8C-BCB7-CDD5A51112C1}">
      <dgm:prSet phldrT="[Текст]" custT="1"/>
      <dgm:spPr/>
      <dgm:t>
        <a:bodyPr/>
        <a:lstStyle/>
        <a:p>
          <a:r>
            <a:rPr lang="ru-RU" sz="1500" dirty="0" smtClean="0"/>
            <a:t>Мед</a:t>
          </a:r>
        </a:p>
        <a:p>
          <a:r>
            <a:rPr lang="ru-RU" sz="1400" dirty="0" smtClean="0"/>
            <a:t>персонал</a:t>
          </a:r>
          <a:endParaRPr lang="ru-RU" sz="1400" dirty="0"/>
        </a:p>
      </dgm:t>
    </dgm:pt>
    <dgm:pt modelId="{39C89B84-781B-4134-89AB-6CB3AB8A781F}" type="parTrans" cxnId="{1F6929F7-7F61-4D27-BC56-3C3ADF54CB9B}">
      <dgm:prSet/>
      <dgm:spPr/>
      <dgm:t>
        <a:bodyPr/>
        <a:lstStyle/>
        <a:p>
          <a:endParaRPr lang="ru-RU" sz="1500"/>
        </a:p>
      </dgm:t>
    </dgm:pt>
    <dgm:pt modelId="{7C1049AB-5692-43E9-A6E0-28F0A5425DBF}" type="sibTrans" cxnId="{1F6929F7-7F61-4D27-BC56-3C3ADF54CB9B}">
      <dgm:prSet/>
      <dgm:spPr/>
      <dgm:t>
        <a:bodyPr/>
        <a:lstStyle/>
        <a:p>
          <a:endParaRPr lang="ru-RU" sz="1500"/>
        </a:p>
      </dgm:t>
    </dgm:pt>
    <dgm:pt modelId="{9D9A5B98-0EA9-4DE5-90D5-CA4081A6C0E0}" type="pres">
      <dgm:prSet presAssocID="{A4B20618-4559-47F0-A31F-275258E7C3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A9B8D7-9969-4534-B185-52251F71A23E}" type="pres">
      <dgm:prSet presAssocID="{B54A36C6-1F95-4007-9D4B-06070CD9D172}" presName="centerShape" presStyleLbl="node0" presStyleIdx="0" presStyleCnt="1"/>
      <dgm:spPr/>
      <dgm:t>
        <a:bodyPr/>
        <a:lstStyle/>
        <a:p>
          <a:endParaRPr lang="ru-RU"/>
        </a:p>
      </dgm:t>
    </dgm:pt>
    <dgm:pt modelId="{A6582D6C-6429-4F33-9F49-ED5E2D2E5633}" type="pres">
      <dgm:prSet presAssocID="{96E55AF8-62C8-440B-A814-EE5A6D79C39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2E653-3412-437B-B03C-BC8432D528C0}" type="pres">
      <dgm:prSet presAssocID="{96E55AF8-62C8-440B-A814-EE5A6D79C398}" presName="dummy" presStyleCnt="0"/>
      <dgm:spPr/>
    </dgm:pt>
    <dgm:pt modelId="{37771B4F-C5D0-4D5D-8910-A899DE4D1D83}" type="pres">
      <dgm:prSet presAssocID="{9FAA356E-B2B0-4632-A021-294095912839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5CD8BDD-8533-4ACF-8806-F120DF397AE5}" type="pres">
      <dgm:prSet presAssocID="{AB35802E-EE90-455D-BE97-6DE99BA7CDB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8B2D9-9825-4BBC-8828-30623E3A802B}" type="pres">
      <dgm:prSet presAssocID="{AB35802E-EE90-455D-BE97-6DE99BA7CDB0}" presName="dummy" presStyleCnt="0"/>
      <dgm:spPr/>
    </dgm:pt>
    <dgm:pt modelId="{3B6A9960-4DF4-422C-A174-A08F3653C93D}" type="pres">
      <dgm:prSet presAssocID="{1E1CAEF4-9421-4027-AA3F-32D6F98EC11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BFB800B4-8675-41A1-BBCC-987DF3E3729A}" type="pres">
      <dgm:prSet presAssocID="{7E77216B-28E8-4885-BA23-36D9D4F9B9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94CDD-7FB4-44DE-A1F9-8506721C8828}" type="pres">
      <dgm:prSet presAssocID="{7E77216B-28E8-4885-BA23-36D9D4F9B9F3}" presName="dummy" presStyleCnt="0"/>
      <dgm:spPr/>
    </dgm:pt>
    <dgm:pt modelId="{2DC2A743-0582-40B2-BA80-CE90E884ECF1}" type="pres">
      <dgm:prSet presAssocID="{4BCB8722-C4DF-4164-9C6E-E15A5868136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F489850-84DD-439E-A5AD-EB6B82E2139A}" type="pres">
      <dgm:prSet presAssocID="{E5CC0321-F843-4C8C-BCB7-CDD5A51112C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F6B32-13AE-4259-B77D-E55D69D48EBF}" type="pres">
      <dgm:prSet presAssocID="{E5CC0321-F843-4C8C-BCB7-CDD5A51112C1}" presName="dummy" presStyleCnt="0"/>
      <dgm:spPr/>
    </dgm:pt>
    <dgm:pt modelId="{F40C91EA-C4A5-4D72-BE10-43DED43FF026}" type="pres">
      <dgm:prSet presAssocID="{7C1049AB-5692-43E9-A6E0-28F0A5425DBF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2897373-351E-4A71-B52E-812D0A64DE4F}" type="presOf" srcId="{E5CC0321-F843-4C8C-BCB7-CDD5A51112C1}" destId="{5F489850-84DD-439E-A5AD-EB6B82E2139A}" srcOrd="0" destOrd="0" presId="urn:microsoft.com/office/officeart/2005/8/layout/radial6"/>
    <dgm:cxn modelId="{1F6929F7-7F61-4D27-BC56-3C3ADF54CB9B}" srcId="{B54A36C6-1F95-4007-9D4B-06070CD9D172}" destId="{E5CC0321-F843-4C8C-BCB7-CDD5A51112C1}" srcOrd="3" destOrd="0" parTransId="{39C89B84-781B-4134-89AB-6CB3AB8A781F}" sibTransId="{7C1049AB-5692-43E9-A6E0-28F0A5425DBF}"/>
    <dgm:cxn modelId="{3BFDA42F-A2C8-4785-8FC6-D9B41F570D84}" type="presOf" srcId="{9FAA356E-B2B0-4632-A021-294095912839}" destId="{37771B4F-C5D0-4D5D-8910-A899DE4D1D83}" srcOrd="0" destOrd="0" presId="urn:microsoft.com/office/officeart/2005/8/layout/radial6"/>
    <dgm:cxn modelId="{DC6799CA-6C58-4914-BAE7-4D3D359D43F9}" srcId="{B54A36C6-1F95-4007-9D4B-06070CD9D172}" destId="{96E55AF8-62C8-440B-A814-EE5A6D79C398}" srcOrd="0" destOrd="0" parTransId="{B372346F-84D1-4259-B61D-CD86F9BD142F}" sibTransId="{9FAA356E-B2B0-4632-A021-294095912839}"/>
    <dgm:cxn modelId="{41F1295E-8523-4BD0-BF5B-551404CB97A1}" type="presOf" srcId="{7C1049AB-5692-43E9-A6E0-28F0A5425DBF}" destId="{F40C91EA-C4A5-4D72-BE10-43DED43FF026}" srcOrd="0" destOrd="0" presId="urn:microsoft.com/office/officeart/2005/8/layout/radial6"/>
    <dgm:cxn modelId="{70CAC3E2-210C-4A1A-9DF4-88A98BC4DB2B}" srcId="{A4B20618-4559-47F0-A31F-275258E7C33B}" destId="{B54A36C6-1F95-4007-9D4B-06070CD9D172}" srcOrd="0" destOrd="0" parTransId="{39952B05-5C9C-4359-9B4C-D442A206ED64}" sibTransId="{F62AAE19-6650-4681-A21C-49725D91DAA3}"/>
    <dgm:cxn modelId="{E55842B3-F24C-4C09-85D4-612B635D0E4B}" type="presOf" srcId="{A4B20618-4559-47F0-A31F-275258E7C33B}" destId="{9D9A5B98-0EA9-4DE5-90D5-CA4081A6C0E0}" srcOrd="0" destOrd="0" presId="urn:microsoft.com/office/officeart/2005/8/layout/radial6"/>
    <dgm:cxn modelId="{ECB69559-3B5E-43E2-BA1A-ADA551E41A50}" srcId="{B54A36C6-1F95-4007-9D4B-06070CD9D172}" destId="{AB35802E-EE90-455D-BE97-6DE99BA7CDB0}" srcOrd="1" destOrd="0" parTransId="{9F799EB3-D494-4EF0-A9AD-1015C35B3119}" sibTransId="{1E1CAEF4-9421-4027-AA3F-32D6F98EC114}"/>
    <dgm:cxn modelId="{D5998D75-F2D5-462F-B198-83C13E5EC45E}" type="presOf" srcId="{AB35802E-EE90-455D-BE97-6DE99BA7CDB0}" destId="{B5CD8BDD-8533-4ACF-8806-F120DF397AE5}" srcOrd="0" destOrd="0" presId="urn:microsoft.com/office/officeart/2005/8/layout/radial6"/>
    <dgm:cxn modelId="{0750F3B7-5660-4520-B594-F506C3EDD08C}" srcId="{B54A36C6-1F95-4007-9D4B-06070CD9D172}" destId="{7E77216B-28E8-4885-BA23-36D9D4F9B9F3}" srcOrd="2" destOrd="0" parTransId="{362EC4FF-555D-452C-B63E-77A88BAEA3DC}" sibTransId="{4BCB8722-C4DF-4164-9C6E-E15A5868136C}"/>
    <dgm:cxn modelId="{38EA677A-B658-4F2E-95C2-77961842F8CC}" type="presOf" srcId="{4BCB8722-C4DF-4164-9C6E-E15A5868136C}" destId="{2DC2A743-0582-40B2-BA80-CE90E884ECF1}" srcOrd="0" destOrd="0" presId="urn:microsoft.com/office/officeart/2005/8/layout/radial6"/>
    <dgm:cxn modelId="{0B152F74-DF6C-46DB-B96F-595E992AD0CB}" type="presOf" srcId="{96E55AF8-62C8-440B-A814-EE5A6D79C398}" destId="{A6582D6C-6429-4F33-9F49-ED5E2D2E5633}" srcOrd="0" destOrd="0" presId="urn:microsoft.com/office/officeart/2005/8/layout/radial6"/>
    <dgm:cxn modelId="{D0A4C303-DFD0-47B9-BE60-EDC70179F247}" type="presOf" srcId="{7E77216B-28E8-4885-BA23-36D9D4F9B9F3}" destId="{BFB800B4-8675-41A1-BBCC-987DF3E3729A}" srcOrd="0" destOrd="0" presId="urn:microsoft.com/office/officeart/2005/8/layout/radial6"/>
    <dgm:cxn modelId="{9D1BB660-AEF8-47B9-A484-9F059AF384F9}" type="presOf" srcId="{B54A36C6-1F95-4007-9D4B-06070CD9D172}" destId="{CAA9B8D7-9969-4534-B185-52251F71A23E}" srcOrd="0" destOrd="0" presId="urn:microsoft.com/office/officeart/2005/8/layout/radial6"/>
    <dgm:cxn modelId="{2136C83D-9D9F-48D1-91EB-6AC837C1666B}" type="presOf" srcId="{1E1CAEF4-9421-4027-AA3F-32D6F98EC114}" destId="{3B6A9960-4DF4-422C-A174-A08F3653C93D}" srcOrd="0" destOrd="0" presId="urn:microsoft.com/office/officeart/2005/8/layout/radial6"/>
    <dgm:cxn modelId="{0052377C-2EE0-469B-9D81-5E397574CEF3}" type="presParOf" srcId="{9D9A5B98-0EA9-4DE5-90D5-CA4081A6C0E0}" destId="{CAA9B8D7-9969-4534-B185-52251F71A23E}" srcOrd="0" destOrd="0" presId="urn:microsoft.com/office/officeart/2005/8/layout/radial6"/>
    <dgm:cxn modelId="{217E046A-3104-4765-88B6-168C032C9188}" type="presParOf" srcId="{9D9A5B98-0EA9-4DE5-90D5-CA4081A6C0E0}" destId="{A6582D6C-6429-4F33-9F49-ED5E2D2E5633}" srcOrd="1" destOrd="0" presId="urn:microsoft.com/office/officeart/2005/8/layout/radial6"/>
    <dgm:cxn modelId="{72A1F2E8-0862-4631-B976-E2E7E9665DE1}" type="presParOf" srcId="{9D9A5B98-0EA9-4DE5-90D5-CA4081A6C0E0}" destId="{7A32E653-3412-437B-B03C-BC8432D528C0}" srcOrd="2" destOrd="0" presId="urn:microsoft.com/office/officeart/2005/8/layout/radial6"/>
    <dgm:cxn modelId="{61DB2129-CA61-498B-9AB8-D4295B12D970}" type="presParOf" srcId="{9D9A5B98-0EA9-4DE5-90D5-CA4081A6C0E0}" destId="{37771B4F-C5D0-4D5D-8910-A899DE4D1D83}" srcOrd="3" destOrd="0" presId="urn:microsoft.com/office/officeart/2005/8/layout/radial6"/>
    <dgm:cxn modelId="{766E3714-A971-4999-AED5-FF4B0F2BEEAA}" type="presParOf" srcId="{9D9A5B98-0EA9-4DE5-90D5-CA4081A6C0E0}" destId="{B5CD8BDD-8533-4ACF-8806-F120DF397AE5}" srcOrd="4" destOrd="0" presId="urn:microsoft.com/office/officeart/2005/8/layout/radial6"/>
    <dgm:cxn modelId="{C3BCF2AD-D245-4AFE-8E2F-14378FA3C3D5}" type="presParOf" srcId="{9D9A5B98-0EA9-4DE5-90D5-CA4081A6C0E0}" destId="{D4A8B2D9-9825-4BBC-8828-30623E3A802B}" srcOrd="5" destOrd="0" presId="urn:microsoft.com/office/officeart/2005/8/layout/radial6"/>
    <dgm:cxn modelId="{2BAB229A-DD1B-4A3F-992D-79BDA892AB6E}" type="presParOf" srcId="{9D9A5B98-0EA9-4DE5-90D5-CA4081A6C0E0}" destId="{3B6A9960-4DF4-422C-A174-A08F3653C93D}" srcOrd="6" destOrd="0" presId="urn:microsoft.com/office/officeart/2005/8/layout/radial6"/>
    <dgm:cxn modelId="{44CEDA25-883D-4266-B410-CBDAE3D357EC}" type="presParOf" srcId="{9D9A5B98-0EA9-4DE5-90D5-CA4081A6C0E0}" destId="{BFB800B4-8675-41A1-BBCC-987DF3E3729A}" srcOrd="7" destOrd="0" presId="urn:microsoft.com/office/officeart/2005/8/layout/radial6"/>
    <dgm:cxn modelId="{6D5B39E6-82D5-478F-85A3-1DDA51853FF4}" type="presParOf" srcId="{9D9A5B98-0EA9-4DE5-90D5-CA4081A6C0E0}" destId="{48694CDD-7FB4-44DE-A1F9-8506721C8828}" srcOrd="8" destOrd="0" presId="urn:microsoft.com/office/officeart/2005/8/layout/radial6"/>
    <dgm:cxn modelId="{A7B4D529-CD5B-4A95-A804-1136125A4B26}" type="presParOf" srcId="{9D9A5B98-0EA9-4DE5-90D5-CA4081A6C0E0}" destId="{2DC2A743-0582-40B2-BA80-CE90E884ECF1}" srcOrd="9" destOrd="0" presId="urn:microsoft.com/office/officeart/2005/8/layout/radial6"/>
    <dgm:cxn modelId="{1AF5A45B-31F4-48D5-8433-7C32C17F0559}" type="presParOf" srcId="{9D9A5B98-0EA9-4DE5-90D5-CA4081A6C0E0}" destId="{5F489850-84DD-439E-A5AD-EB6B82E2139A}" srcOrd="10" destOrd="0" presId="urn:microsoft.com/office/officeart/2005/8/layout/radial6"/>
    <dgm:cxn modelId="{1AC8462C-C30D-4EDA-A67E-0F6B6229BB62}" type="presParOf" srcId="{9D9A5B98-0EA9-4DE5-90D5-CA4081A6C0E0}" destId="{FA0F6B32-13AE-4259-B77D-E55D69D48EBF}" srcOrd="11" destOrd="0" presId="urn:microsoft.com/office/officeart/2005/8/layout/radial6"/>
    <dgm:cxn modelId="{42F2BCCF-5980-470F-B525-6A039706071B}" type="presParOf" srcId="{9D9A5B98-0EA9-4DE5-90D5-CA4081A6C0E0}" destId="{F40C91EA-C4A5-4D72-BE10-43DED43FF0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A241C1-EB0F-4FCB-9128-DB3ECC7CCF35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25F4C16-08C4-4E05-A2A8-9029A0240F3E}">
      <dgm:prSet phldrT="[Текст]" custT="1"/>
      <dgm:spPr/>
      <dgm:t>
        <a:bodyPr/>
        <a:lstStyle/>
        <a:p>
          <a:r>
            <a:rPr lang="ru-RU" sz="1400" b="1" dirty="0" smtClean="0"/>
            <a:t>Информация о деятельности </a:t>
          </a:r>
          <a:r>
            <a:rPr lang="ru-RU" sz="1600" b="1" dirty="0" smtClean="0"/>
            <a:t>ДОУ</a:t>
          </a:r>
          <a:endParaRPr lang="ru-RU" sz="1600" b="1" dirty="0"/>
        </a:p>
      </dgm:t>
    </dgm:pt>
    <dgm:pt modelId="{CABBF1B6-BBD3-466F-B583-4EF9267C2786}" type="parTrans" cxnId="{9EB406E1-D307-4196-8A6F-0C06E4F25BD2}">
      <dgm:prSet/>
      <dgm:spPr/>
      <dgm:t>
        <a:bodyPr/>
        <a:lstStyle/>
        <a:p>
          <a:endParaRPr lang="ru-RU" sz="1600" b="1"/>
        </a:p>
      </dgm:t>
    </dgm:pt>
    <dgm:pt modelId="{1986B459-B119-4DC1-B60F-9CDBFEFFA29A}" type="sibTrans" cxnId="{9EB406E1-D307-4196-8A6F-0C06E4F25BD2}">
      <dgm:prSet/>
      <dgm:spPr/>
      <dgm:t>
        <a:bodyPr/>
        <a:lstStyle/>
        <a:p>
          <a:endParaRPr lang="ru-RU" sz="1600" b="1"/>
        </a:p>
      </dgm:t>
    </dgm:pt>
    <dgm:pt modelId="{C161BDE8-7415-4CFF-B2A2-DC3E81A1B94E}">
      <dgm:prSet phldrT="[Текст]" custT="1"/>
      <dgm:spPr/>
      <dgm:t>
        <a:bodyPr/>
        <a:lstStyle/>
        <a:p>
          <a:r>
            <a:rPr lang="ru-RU" sz="1000" b="1" dirty="0" smtClean="0"/>
            <a:t>Информационные</a:t>
          </a:r>
        </a:p>
        <a:p>
          <a:r>
            <a:rPr lang="ru-RU" sz="1600" b="1" dirty="0" smtClean="0"/>
            <a:t> стенды</a:t>
          </a:r>
          <a:endParaRPr lang="ru-RU" sz="1600" b="1" dirty="0"/>
        </a:p>
      </dgm:t>
    </dgm:pt>
    <dgm:pt modelId="{25A71D74-6AB8-40DF-8FA5-E62E08A63903}" type="parTrans" cxnId="{D82A8945-111B-4F3F-8FA9-111C78921EC9}">
      <dgm:prSet custT="1"/>
      <dgm:spPr/>
      <dgm:t>
        <a:bodyPr/>
        <a:lstStyle/>
        <a:p>
          <a:endParaRPr lang="ru-RU" sz="1600" b="1"/>
        </a:p>
      </dgm:t>
    </dgm:pt>
    <dgm:pt modelId="{7A305329-C4E5-4B8B-A11E-7DC02D9ACB06}" type="sibTrans" cxnId="{D82A8945-111B-4F3F-8FA9-111C78921EC9}">
      <dgm:prSet/>
      <dgm:spPr/>
      <dgm:t>
        <a:bodyPr/>
        <a:lstStyle/>
        <a:p>
          <a:endParaRPr lang="ru-RU" sz="1600" b="1"/>
        </a:p>
      </dgm:t>
    </dgm:pt>
    <dgm:pt modelId="{BC703373-331C-462E-880B-4CE6DC2F1071}">
      <dgm:prSet phldrT="[Текст]" custT="1"/>
      <dgm:spPr/>
      <dgm:t>
        <a:bodyPr/>
        <a:lstStyle/>
        <a:p>
          <a:r>
            <a:rPr lang="ru-RU" sz="1600" b="1" dirty="0" smtClean="0"/>
            <a:t>Отчетные концерты</a:t>
          </a:r>
          <a:endParaRPr lang="ru-RU" sz="1600" b="1" dirty="0"/>
        </a:p>
      </dgm:t>
    </dgm:pt>
    <dgm:pt modelId="{00BC2424-25B7-4ED7-B4FB-42025E98BCD2}" type="parTrans" cxnId="{06BAC528-B7C9-4248-A514-99AFD087882C}">
      <dgm:prSet custT="1"/>
      <dgm:spPr/>
      <dgm:t>
        <a:bodyPr/>
        <a:lstStyle/>
        <a:p>
          <a:endParaRPr lang="ru-RU" sz="1600" b="1"/>
        </a:p>
      </dgm:t>
    </dgm:pt>
    <dgm:pt modelId="{5DA83F09-6C04-4735-B669-E4F87D6AAA84}" type="sibTrans" cxnId="{06BAC528-B7C9-4248-A514-99AFD087882C}">
      <dgm:prSet/>
      <dgm:spPr/>
      <dgm:t>
        <a:bodyPr/>
        <a:lstStyle/>
        <a:p>
          <a:endParaRPr lang="ru-RU" sz="1600" b="1"/>
        </a:p>
      </dgm:t>
    </dgm:pt>
    <dgm:pt modelId="{218A11B1-5912-41CE-A40E-C600A53A552B}">
      <dgm:prSet phldrT="[Текст]" custT="1"/>
      <dgm:spPr/>
      <dgm:t>
        <a:bodyPr/>
        <a:lstStyle/>
        <a:p>
          <a:r>
            <a:rPr lang="ru-RU" sz="1600" b="1" dirty="0" smtClean="0"/>
            <a:t>Открытые показы</a:t>
          </a:r>
          <a:endParaRPr lang="ru-RU" sz="1600" b="1" dirty="0"/>
        </a:p>
      </dgm:t>
    </dgm:pt>
    <dgm:pt modelId="{21C09247-82B4-427B-8BF0-6879289709EE}" type="parTrans" cxnId="{D4E1619F-93A0-4E7B-882E-4A79DB12D8E1}">
      <dgm:prSet custT="1"/>
      <dgm:spPr/>
      <dgm:t>
        <a:bodyPr/>
        <a:lstStyle/>
        <a:p>
          <a:endParaRPr lang="ru-RU" sz="1600" b="1"/>
        </a:p>
      </dgm:t>
    </dgm:pt>
    <dgm:pt modelId="{81E2F271-E735-4542-BB52-EDD65947F57C}" type="sibTrans" cxnId="{D4E1619F-93A0-4E7B-882E-4A79DB12D8E1}">
      <dgm:prSet/>
      <dgm:spPr/>
      <dgm:t>
        <a:bodyPr/>
        <a:lstStyle/>
        <a:p>
          <a:endParaRPr lang="ru-RU" sz="1600" b="1"/>
        </a:p>
      </dgm:t>
    </dgm:pt>
    <dgm:pt modelId="{7DECC9C1-CE19-4CCB-A1ED-CF4B165C8BD7}">
      <dgm:prSet phldrT="[Текст]" custT="1"/>
      <dgm:spPr/>
      <dgm:t>
        <a:bodyPr/>
        <a:lstStyle/>
        <a:p>
          <a:r>
            <a:rPr lang="ru-RU" sz="1600" b="1" dirty="0" smtClean="0"/>
            <a:t>День открытых дверей</a:t>
          </a:r>
          <a:endParaRPr lang="ru-RU" sz="1600" b="1" dirty="0"/>
        </a:p>
      </dgm:t>
    </dgm:pt>
    <dgm:pt modelId="{A1446F32-2D55-469C-83DB-5EF9018B22B2}" type="parTrans" cxnId="{35205E15-7724-4FDB-A381-9EB191BC3155}">
      <dgm:prSet custT="1"/>
      <dgm:spPr/>
      <dgm:t>
        <a:bodyPr/>
        <a:lstStyle/>
        <a:p>
          <a:endParaRPr lang="ru-RU" sz="1600" b="1"/>
        </a:p>
      </dgm:t>
    </dgm:pt>
    <dgm:pt modelId="{6906999F-1C52-4FA2-915A-6B6FAA4D6F57}" type="sibTrans" cxnId="{35205E15-7724-4FDB-A381-9EB191BC3155}">
      <dgm:prSet/>
      <dgm:spPr/>
      <dgm:t>
        <a:bodyPr/>
        <a:lstStyle/>
        <a:p>
          <a:endParaRPr lang="ru-RU" sz="1600" b="1"/>
        </a:p>
      </dgm:t>
    </dgm:pt>
    <dgm:pt modelId="{8BFBC423-53EF-4B03-983E-82CFC429E414}">
      <dgm:prSet phldrT="[Текст]" custT="1"/>
      <dgm:spPr/>
      <dgm:t>
        <a:bodyPr/>
        <a:lstStyle/>
        <a:p>
          <a:r>
            <a:rPr lang="ru-RU" sz="1200" b="1" dirty="0" smtClean="0"/>
            <a:t>Официальный </a:t>
          </a:r>
          <a:r>
            <a:rPr lang="ru-RU" sz="1600" b="1" dirty="0" smtClean="0"/>
            <a:t> сайт ДОУ</a:t>
          </a:r>
          <a:endParaRPr lang="ru-RU" sz="1600" b="1" dirty="0"/>
        </a:p>
      </dgm:t>
    </dgm:pt>
    <dgm:pt modelId="{4116FA39-0F41-466D-9F5F-18D54B001675}" type="parTrans" cxnId="{74C49829-3137-40BC-B490-B28C0F648A20}">
      <dgm:prSet custT="1"/>
      <dgm:spPr/>
      <dgm:t>
        <a:bodyPr/>
        <a:lstStyle/>
        <a:p>
          <a:endParaRPr lang="ru-RU" sz="1600" b="1"/>
        </a:p>
      </dgm:t>
    </dgm:pt>
    <dgm:pt modelId="{0EF465E9-1BB6-4187-B04D-A0C7EA879C6D}" type="sibTrans" cxnId="{74C49829-3137-40BC-B490-B28C0F648A20}">
      <dgm:prSet/>
      <dgm:spPr/>
      <dgm:t>
        <a:bodyPr/>
        <a:lstStyle/>
        <a:p>
          <a:endParaRPr lang="ru-RU" sz="1600" b="1"/>
        </a:p>
      </dgm:t>
    </dgm:pt>
    <dgm:pt modelId="{CF28388A-CA53-495A-A535-20D381531A9B}">
      <dgm:prSet phldrT="[Текст]" custT="1"/>
      <dgm:spPr/>
      <dgm:t>
        <a:bodyPr/>
        <a:lstStyle/>
        <a:p>
          <a:r>
            <a:rPr lang="ru-RU" sz="1400" b="1" dirty="0" smtClean="0"/>
            <a:t>Публичный</a:t>
          </a:r>
          <a:r>
            <a:rPr lang="ru-RU" sz="1600" b="1" dirty="0" smtClean="0"/>
            <a:t> отчет</a:t>
          </a:r>
          <a:endParaRPr lang="ru-RU" sz="1600" b="1" dirty="0"/>
        </a:p>
      </dgm:t>
    </dgm:pt>
    <dgm:pt modelId="{D5E876E6-CC93-4E5D-A365-448079592D95}" type="parTrans" cxnId="{7C257917-E0D8-4E7C-B5B0-8AD52C796B63}">
      <dgm:prSet custT="1"/>
      <dgm:spPr/>
      <dgm:t>
        <a:bodyPr/>
        <a:lstStyle/>
        <a:p>
          <a:endParaRPr lang="ru-RU" sz="1600" b="1"/>
        </a:p>
      </dgm:t>
    </dgm:pt>
    <dgm:pt modelId="{BF064EED-809F-479C-B153-7E6911AD0EDE}" type="sibTrans" cxnId="{7C257917-E0D8-4E7C-B5B0-8AD52C796B63}">
      <dgm:prSet/>
      <dgm:spPr/>
      <dgm:t>
        <a:bodyPr/>
        <a:lstStyle/>
        <a:p>
          <a:endParaRPr lang="ru-RU" sz="1600" b="1"/>
        </a:p>
      </dgm:t>
    </dgm:pt>
    <dgm:pt modelId="{62E03893-144F-4EDC-9BF5-5BA85AD0231C}">
      <dgm:prSet phldrT="[Текст]" custT="1"/>
      <dgm:spPr/>
      <dgm:t>
        <a:bodyPr/>
        <a:lstStyle/>
        <a:p>
          <a:r>
            <a:rPr lang="ru-RU" sz="1300" b="1" dirty="0" smtClean="0"/>
            <a:t>Фотомонтажи</a:t>
          </a:r>
        </a:p>
        <a:p>
          <a:r>
            <a:rPr lang="ru-RU" sz="1300" b="1" dirty="0" err="1" smtClean="0"/>
            <a:t>Фотоколлажи</a:t>
          </a:r>
          <a:endParaRPr lang="ru-RU" sz="1300" b="1" dirty="0"/>
        </a:p>
      </dgm:t>
    </dgm:pt>
    <dgm:pt modelId="{2F98B8E7-A103-443D-927D-D1F30F6A44D3}" type="parTrans" cxnId="{45858104-4ED9-4AA2-B0BA-058674991352}">
      <dgm:prSet/>
      <dgm:spPr/>
      <dgm:t>
        <a:bodyPr/>
        <a:lstStyle/>
        <a:p>
          <a:endParaRPr lang="ru-RU"/>
        </a:p>
      </dgm:t>
    </dgm:pt>
    <dgm:pt modelId="{EF5A4520-8098-4BB7-AEEF-17105228B673}" type="sibTrans" cxnId="{45858104-4ED9-4AA2-B0BA-058674991352}">
      <dgm:prSet/>
      <dgm:spPr/>
    </dgm:pt>
    <dgm:pt modelId="{D91CA121-44C6-4632-9C16-37060AEB6C5B}" type="pres">
      <dgm:prSet presAssocID="{5BA241C1-EB0F-4FCB-9128-DB3ECC7CCF3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71F63-688C-4AF6-94DE-2AAA538192BB}" type="pres">
      <dgm:prSet presAssocID="{125F4C16-08C4-4E05-A2A8-9029A0240F3E}" presName="centerShape" presStyleLbl="node0" presStyleIdx="0" presStyleCnt="1"/>
      <dgm:spPr/>
      <dgm:t>
        <a:bodyPr/>
        <a:lstStyle/>
        <a:p>
          <a:endParaRPr lang="ru-RU"/>
        </a:p>
      </dgm:t>
    </dgm:pt>
    <dgm:pt modelId="{488F4C96-248A-41CD-ADBE-DD815AF4260F}" type="pres">
      <dgm:prSet presAssocID="{25A71D74-6AB8-40DF-8FA5-E62E08A63903}" presName="parTrans" presStyleLbl="sibTrans2D1" presStyleIdx="0" presStyleCnt="7"/>
      <dgm:spPr/>
      <dgm:t>
        <a:bodyPr/>
        <a:lstStyle/>
        <a:p>
          <a:endParaRPr lang="ru-RU"/>
        </a:p>
      </dgm:t>
    </dgm:pt>
    <dgm:pt modelId="{36099A1A-0323-46BD-8C97-AEDEA96F745E}" type="pres">
      <dgm:prSet presAssocID="{25A71D74-6AB8-40DF-8FA5-E62E08A6390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9AA3DF0F-0B05-4B01-B7CD-E3C3B5B1449C}" type="pres">
      <dgm:prSet presAssocID="{C161BDE8-7415-4CFF-B2A2-DC3E81A1B94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38D74-A4DF-4B5B-900F-397F98BD83C0}" type="pres">
      <dgm:prSet presAssocID="{00BC2424-25B7-4ED7-B4FB-42025E98BCD2}" presName="parTrans" presStyleLbl="sibTrans2D1" presStyleIdx="1" presStyleCnt="7"/>
      <dgm:spPr/>
      <dgm:t>
        <a:bodyPr/>
        <a:lstStyle/>
        <a:p>
          <a:endParaRPr lang="ru-RU"/>
        </a:p>
      </dgm:t>
    </dgm:pt>
    <dgm:pt modelId="{40E62C89-5055-4FF8-88EB-9368BE104362}" type="pres">
      <dgm:prSet presAssocID="{00BC2424-25B7-4ED7-B4FB-42025E98BCD2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CDC93AB-B073-4DFF-96A8-C4DD3EAB5608}" type="pres">
      <dgm:prSet presAssocID="{BC703373-331C-462E-880B-4CE6DC2F107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6F29F-59F9-408A-BA64-D3249251F266}" type="pres">
      <dgm:prSet presAssocID="{21C09247-82B4-427B-8BF0-6879289709EE}" presName="parTrans" presStyleLbl="sibTrans2D1" presStyleIdx="2" presStyleCnt="7"/>
      <dgm:spPr/>
      <dgm:t>
        <a:bodyPr/>
        <a:lstStyle/>
        <a:p>
          <a:endParaRPr lang="ru-RU"/>
        </a:p>
      </dgm:t>
    </dgm:pt>
    <dgm:pt modelId="{2B08F6E9-C857-4F0A-9EFF-C2B23A1FA01D}" type="pres">
      <dgm:prSet presAssocID="{21C09247-82B4-427B-8BF0-6879289709E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6186967B-FBC1-49FF-AF56-B70BEF37BF60}" type="pres">
      <dgm:prSet presAssocID="{218A11B1-5912-41CE-A40E-C600A53A552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DCD4D-0EDD-4CBB-95A6-0634C9A21177}" type="pres">
      <dgm:prSet presAssocID="{A1446F32-2D55-469C-83DB-5EF9018B22B2}" presName="parTrans" presStyleLbl="sibTrans2D1" presStyleIdx="3" presStyleCnt="7"/>
      <dgm:spPr/>
      <dgm:t>
        <a:bodyPr/>
        <a:lstStyle/>
        <a:p>
          <a:endParaRPr lang="ru-RU"/>
        </a:p>
      </dgm:t>
    </dgm:pt>
    <dgm:pt modelId="{42D0EFF4-6D76-4F87-81FC-83786886B2D1}" type="pres">
      <dgm:prSet presAssocID="{A1446F32-2D55-469C-83DB-5EF9018B22B2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CB4CDB73-16C3-4D58-98BF-F41D1E8A3264}" type="pres">
      <dgm:prSet presAssocID="{7DECC9C1-CE19-4CCB-A1ED-CF4B165C8BD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17FC1-B923-441D-9E7E-86BCC1559976}" type="pres">
      <dgm:prSet presAssocID="{4116FA39-0F41-466D-9F5F-18D54B001675}" presName="parTrans" presStyleLbl="sibTrans2D1" presStyleIdx="4" presStyleCnt="7"/>
      <dgm:spPr/>
      <dgm:t>
        <a:bodyPr/>
        <a:lstStyle/>
        <a:p>
          <a:endParaRPr lang="ru-RU"/>
        </a:p>
      </dgm:t>
    </dgm:pt>
    <dgm:pt modelId="{AD75671F-2437-44EF-B4F1-CA05D9E6F3A5}" type="pres">
      <dgm:prSet presAssocID="{4116FA39-0F41-466D-9F5F-18D54B00167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C0D3DC6-8A71-48DE-A460-E6C39CFEE559}" type="pres">
      <dgm:prSet presAssocID="{8BFBC423-53EF-4B03-983E-82CFC429E414}" presName="node" presStyleLbl="node1" presStyleIdx="4" presStyleCnt="7" custRadScaleRad="100954" custRadScaleInc="-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1F36C8-ABE2-40B3-9D42-1A999288E5C3}" type="pres">
      <dgm:prSet presAssocID="{D5E876E6-CC93-4E5D-A365-448079592D95}" presName="parTrans" presStyleLbl="sibTrans2D1" presStyleIdx="5" presStyleCnt="7"/>
      <dgm:spPr/>
      <dgm:t>
        <a:bodyPr/>
        <a:lstStyle/>
        <a:p>
          <a:endParaRPr lang="ru-RU"/>
        </a:p>
      </dgm:t>
    </dgm:pt>
    <dgm:pt modelId="{519C18BD-2CB2-4412-9FF5-503C1A4074F2}" type="pres">
      <dgm:prSet presAssocID="{D5E876E6-CC93-4E5D-A365-448079592D95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D8B5B427-EDFA-4357-BB49-7698D5CB96EA}" type="pres">
      <dgm:prSet presAssocID="{CF28388A-CA53-495A-A535-20D381531A9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01FEF-4A47-4006-BAA8-AF2100EF2981}" type="pres">
      <dgm:prSet presAssocID="{2F98B8E7-A103-443D-927D-D1F30F6A44D3}" presName="parTrans" presStyleLbl="sibTrans2D1" presStyleIdx="6" presStyleCnt="7"/>
      <dgm:spPr/>
      <dgm:t>
        <a:bodyPr/>
        <a:lstStyle/>
        <a:p>
          <a:endParaRPr lang="ru-RU"/>
        </a:p>
      </dgm:t>
    </dgm:pt>
    <dgm:pt modelId="{544F7820-57F8-4C40-ABE3-CB8B29E709C4}" type="pres">
      <dgm:prSet presAssocID="{2F98B8E7-A103-443D-927D-D1F30F6A44D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555B532E-D9BB-469D-8137-FA9F3CA72998}" type="pres">
      <dgm:prSet presAssocID="{62E03893-144F-4EDC-9BF5-5BA85AD0231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BAC528-B7C9-4248-A514-99AFD087882C}" srcId="{125F4C16-08C4-4E05-A2A8-9029A0240F3E}" destId="{BC703373-331C-462E-880B-4CE6DC2F1071}" srcOrd="1" destOrd="0" parTransId="{00BC2424-25B7-4ED7-B4FB-42025E98BCD2}" sibTransId="{5DA83F09-6C04-4735-B669-E4F87D6AAA84}"/>
    <dgm:cxn modelId="{D83DD2F6-477E-47CE-B9E4-256D7A525C29}" type="presOf" srcId="{21C09247-82B4-427B-8BF0-6879289709EE}" destId="{2B08F6E9-C857-4F0A-9EFF-C2B23A1FA01D}" srcOrd="1" destOrd="0" presId="urn:microsoft.com/office/officeart/2005/8/layout/radial5"/>
    <dgm:cxn modelId="{362DB266-8506-475B-BB23-DC5C2BC1FA1E}" type="presOf" srcId="{7DECC9C1-CE19-4CCB-A1ED-CF4B165C8BD7}" destId="{CB4CDB73-16C3-4D58-98BF-F41D1E8A3264}" srcOrd="0" destOrd="0" presId="urn:microsoft.com/office/officeart/2005/8/layout/radial5"/>
    <dgm:cxn modelId="{D4CB8752-4671-4AF8-9D16-807C6BD510AA}" type="presOf" srcId="{25A71D74-6AB8-40DF-8FA5-E62E08A63903}" destId="{488F4C96-248A-41CD-ADBE-DD815AF4260F}" srcOrd="0" destOrd="0" presId="urn:microsoft.com/office/officeart/2005/8/layout/radial5"/>
    <dgm:cxn modelId="{0314A14A-03C3-484A-96E1-4D42A76C28AA}" type="presOf" srcId="{8BFBC423-53EF-4B03-983E-82CFC429E414}" destId="{0C0D3DC6-8A71-48DE-A460-E6C39CFEE559}" srcOrd="0" destOrd="0" presId="urn:microsoft.com/office/officeart/2005/8/layout/radial5"/>
    <dgm:cxn modelId="{34AA14B3-CE74-4E11-8AD0-8175567AF593}" type="presOf" srcId="{A1446F32-2D55-469C-83DB-5EF9018B22B2}" destId="{42D0EFF4-6D76-4F87-81FC-83786886B2D1}" srcOrd="1" destOrd="0" presId="urn:microsoft.com/office/officeart/2005/8/layout/radial5"/>
    <dgm:cxn modelId="{1F9706B6-4394-48E0-8B2E-6DA296D08E31}" type="presOf" srcId="{00BC2424-25B7-4ED7-B4FB-42025E98BCD2}" destId="{46738D74-A4DF-4B5B-900F-397F98BD83C0}" srcOrd="0" destOrd="0" presId="urn:microsoft.com/office/officeart/2005/8/layout/radial5"/>
    <dgm:cxn modelId="{1B9B7F51-1C5E-40CB-BADE-BB766CE5374B}" type="presOf" srcId="{125F4C16-08C4-4E05-A2A8-9029A0240F3E}" destId="{8D571F63-688C-4AF6-94DE-2AAA538192BB}" srcOrd="0" destOrd="0" presId="urn:microsoft.com/office/officeart/2005/8/layout/radial5"/>
    <dgm:cxn modelId="{DAFD5D0C-01C3-4800-906C-5311E7EBB9A1}" type="presOf" srcId="{4116FA39-0F41-466D-9F5F-18D54B001675}" destId="{8FD17FC1-B923-441D-9E7E-86BCC1559976}" srcOrd="0" destOrd="0" presId="urn:microsoft.com/office/officeart/2005/8/layout/radial5"/>
    <dgm:cxn modelId="{7FAE1B4A-160E-4DAB-9B8A-7A81C890A2D0}" type="presOf" srcId="{218A11B1-5912-41CE-A40E-C600A53A552B}" destId="{6186967B-FBC1-49FF-AF56-B70BEF37BF60}" srcOrd="0" destOrd="0" presId="urn:microsoft.com/office/officeart/2005/8/layout/radial5"/>
    <dgm:cxn modelId="{0CD9FC9E-1C58-4656-B3CC-999520A2F76E}" type="presOf" srcId="{C161BDE8-7415-4CFF-B2A2-DC3E81A1B94E}" destId="{9AA3DF0F-0B05-4B01-B7CD-E3C3B5B1449C}" srcOrd="0" destOrd="0" presId="urn:microsoft.com/office/officeart/2005/8/layout/radial5"/>
    <dgm:cxn modelId="{45858104-4ED9-4AA2-B0BA-058674991352}" srcId="{125F4C16-08C4-4E05-A2A8-9029A0240F3E}" destId="{62E03893-144F-4EDC-9BF5-5BA85AD0231C}" srcOrd="6" destOrd="0" parTransId="{2F98B8E7-A103-443D-927D-D1F30F6A44D3}" sibTransId="{EF5A4520-8098-4BB7-AEEF-17105228B673}"/>
    <dgm:cxn modelId="{3F775FB6-9424-4114-9865-2B8FCF9A6E97}" type="presOf" srcId="{D5E876E6-CC93-4E5D-A365-448079592D95}" destId="{B91F36C8-ABE2-40B3-9D42-1A999288E5C3}" srcOrd="0" destOrd="0" presId="urn:microsoft.com/office/officeart/2005/8/layout/radial5"/>
    <dgm:cxn modelId="{01D20256-1DBA-4637-8238-483166F7ED20}" type="presOf" srcId="{25A71D74-6AB8-40DF-8FA5-E62E08A63903}" destId="{36099A1A-0323-46BD-8C97-AEDEA96F745E}" srcOrd="1" destOrd="0" presId="urn:microsoft.com/office/officeart/2005/8/layout/radial5"/>
    <dgm:cxn modelId="{D82A8945-111B-4F3F-8FA9-111C78921EC9}" srcId="{125F4C16-08C4-4E05-A2A8-9029A0240F3E}" destId="{C161BDE8-7415-4CFF-B2A2-DC3E81A1B94E}" srcOrd="0" destOrd="0" parTransId="{25A71D74-6AB8-40DF-8FA5-E62E08A63903}" sibTransId="{7A305329-C4E5-4B8B-A11E-7DC02D9ACB06}"/>
    <dgm:cxn modelId="{DB5AC700-D051-46F1-B60D-88C6540A2C15}" type="presOf" srcId="{A1446F32-2D55-469C-83DB-5EF9018B22B2}" destId="{C45DCD4D-0EDD-4CBB-95A6-0634C9A21177}" srcOrd="0" destOrd="0" presId="urn:microsoft.com/office/officeart/2005/8/layout/radial5"/>
    <dgm:cxn modelId="{35205E15-7724-4FDB-A381-9EB191BC3155}" srcId="{125F4C16-08C4-4E05-A2A8-9029A0240F3E}" destId="{7DECC9C1-CE19-4CCB-A1ED-CF4B165C8BD7}" srcOrd="3" destOrd="0" parTransId="{A1446F32-2D55-469C-83DB-5EF9018B22B2}" sibTransId="{6906999F-1C52-4FA2-915A-6B6FAA4D6F57}"/>
    <dgm:cxn modelId="{1B98BBDE-33EA-499F-B2DC-442064928312}" type="presOf" srcId="{CF28388A-CA53-495A-A535-20D381531A9B}" destId="{D8B5B427-EDFA-4357-BB49-7698D5CB96EA}" srcOrd="0" destOrd="0" presId="urn:microsoft.com/office/officeart/2005/8/layout/radial5"/>
    <dgm:cxn modelId="{698A08B6-F0B0-4D3C-BA65-A76B88075F5D}" type="presOf" srcId="{62E03893-144F-4EDC-9BF5-5BA85AD0231C}" destId="{555B532E-D9BB-469D-8137-FA9F3CA72998}" srcOrd="0" destOrd="0" presId="urn:microsoft.com/office/officeart/2005/8/layout/radial5"/>
    <dgm:cxn modelId="{5696159C-12C9-4866-8509-36DAFA811622}" type="presOf" srcId="{4116FA39-0F41-466D-9F5F-18D54B001675}" destId="{AD75671F-2437-44EF-B4F1-CA05D9E6F3A5}" srcOrd="1" destOrd="0" presId="urn:microsoft.com/office/officeart/2005/8/layout/radial5"/>
    <dgm:cxn modelId="{D4E1619F-93A0-4E7B-882E-4A79DB12D8E1}" srcId="{125F4C16-08C4-4E05-A2A8-9029A0240F3E}" destId="{218A11B1-5912-41CE-A40E-C600A53A552B}" srcOrd="2" destOrd="0" parTransId="{21C09247-82B4-427B-8BF0-6879289709EE}" sibTransId="{81E2F271-E735-4542-BB52-EDD65947F57C}"/>
    <dgm:cxn modelId="{86AABC76-EB3E-4DE4-A192-B02812CCC887}" type="presOf" srcId="{5BA241C1-EB0F-4FCB-9128-DB3ECC7CCF35}" destId="{D91CA121-44C6-4632-9C16-37060AEB6C5B}" srcOrd="0" destOrd="0" presId="urn:microsoft.com/office/officeart/2005/8/layout/radial5"/>
    <dgm:cxn modelId="{7C257917-E0D8-4E7C-B5B0-8AD52C796B63}" srcId="{125F4C16-08C4-4E05-A2A8-9029A0240F3E}" destId="{CF28388A-CA53-495A-A535-20D381531A9B}" srcOrd="5" destOrd="0" parTransId="{D5E876E6-CC93-4E5D-A365-448079592D95}" sibTransId="{BF064EED-809F-479C-B153-7E6911AD0EDE}"/>
    <dgm:cxn modelId="{74C49829-3137-40BC-B490-B28C0F648A20}" srcId="{125F4C16-08C4-4E05-A2A8-9029A0240F3E}" destId="{8BFBC423-53EF-4B03-983E-82CFC429E414}" srcOrd="4" destOrd="0" parTransId="{4116FA39-0F41-466D-9F5F-18D54B001675}" sibTransId="{0EF465E9-1BB6-4187-B04D-A0C7EA879C6D}"/>
    <dgm:cxn modelId="{1377EBF4-AE19-4434-9733-A245943CE3A6}" type="presOf" srcId="{D5E876E6-CC93-4E5D-A365-448079592D95}" destId="{519C18BD-2CB2-4412-9FF5-503C1A4074F2}" srcOrd="1" destOrd="0" presId="urn:microsoft.com/office/officeart/2005/8/layout/radial5"/>
    <dgm:cxn modelId="{6BDD9CF8-C188-4B38-B596-68280F85459E}" type="presOf" srcId="{BC703373-331C-462E-880B-4CE6DC2F1071}" destId="{ECDC93AB-B073-4DFF-96A8-C4DD3EAB5608}" srcOrd="0" destOrd="0" presId="urn:microsoft.com/office/officeart/2005/8/layout/radial5"/>
    <dgm:cxn modelId="{DE1767C5-456B-4512-A94F-3872BE23565D}" type="presOf" srcId="{00BC2424-25B7-4ED7-B4FB-42025E98BCD2}" destId="{40E62C89-5055-4FF8-88EB-9368BE104362}" srcOrd="1" destOrd="0" presId="urn:microsoft.com/office/officeart/2005/8/layout/radial5"/>
    <dgm:cxn modelId="{C7798CEF-AD45-4AF2-A48B-BA34DB525C5A}" type="presOf" srcId="{21C09247-82B4-427B-8BF0-6879289709EE}" destId="{2016F29F-59F9-408A-BA64-D3249251F266}" srcOrd="0" destOrd="0" presId="urn:microsoft.com/office/officeart/2005/8/layout/radial5"/>
    <dgm:cxn modelId="{34B2CCF4-FB20-41BA-BBED-49E9E28B91D3}" type="presOf" srcId="{2F98B8E7-A103-443D-927D-D1F30F6A44D3}" destId="{544F7820-57F8-4C40-ABE3-CB8B29E709C4}" srcOrd="1" destOrd="0" presId="urn:microsoft.com/office/officeart/2005/8/layout/radial5"/>
    <dgm:cxn modelId="{9EB406E1-D307-4196-8A6F-0C06E4F25BD2}" srcId="{5BA241C1-EB0F-4FCB-9128-DB3ECC7CCF35}" destId="{125F4C16-08C4-4E05-A2A8-9029A0240F3E}" srcOrd="0" destOrd="0" parTransId="{CABBF1B6-BBD3-466F-B583-4EF9267C2786}" sibTransId="{1986B459-B119-4DC1-B60F-9CDBFEFFA29A}"/>
    <dgm:cxn modelId="{1CAB96F4-3B71-4A83-9991-AFEA6D3F9909}" type="presOf" srcId="{2F98B8E7-A103-443D-927D-D1F30F6A44D3}" destId="{CA901FEF-4A47-4006-BAA8-AF2100EF2981}" srcOrd="0" destOrd="0" presId="urn:microsoft.com/office/officeart/2005/8/layout/radial5"/>
    <dgm:cxn modelId="{99673586-1929-4E65-9BE9-988A40094D2C}" type="presParOf" srcId="{D91CA121-44C6-4632-9C16-37060AEB6C5B}" destId="{8D571F63-688C-4AF6-94DE-2AAA538192BB}" srcOrd="0" destOrd="0" presId="urn:microsoft.com/office/officeart/2005/8/layout/radial5"/>
    <dgm:cxn modelId="{40710027-2571-4312-9C86-4BFB3C22BF4F}" type="presParOf" srcId="{D91CA121-44C6-4632-9C16-37060AEB6C5B}" destId="{488F4C96-248A-41CD-ADBE-DD815AF4260F}" srcOrd="1" destOrd="0" presId="urn:microsoft.com/office/officeart/2005/8/layout/radial5"/>
    <dgm:cxn modelId="{8A362D94-ECFF-4E2A-9371-9DEEBBFC68DC}" type="presParOf" srcId="{488F4C96-248A-41CD-ADBE-DD815AF4260F}" destId="{36099A1A-0323-46BD-8C97-AEDEA96F745E}" srcOrd="0" destOrd="0" presId="urn:microsoft.com/office/officeart/2005/8/layout/radial5"/>
    <dgm:cxn modelId="{3BA40543-F42C-4889-A55C-2F834DB995AE}" type="presParOf" srcId="{D91CA121-44C6-4632-9C16-37060AEB6C5B}" destId="{9AA3DF0F-0B05-4B01-B7CD-E3C3B5B1449C}" srcOrd="2" destOrd="0" presId="urn:microsoft.com/office/officeart/2005/8/layout/radial5"/>
    <dgm:cxn modelId="{C95911BD-F9CF-4D58-A082-A6A09CAA89F8}" type="presParOf" srcId="{D91CA121-44C6-4632-9C16-37060AEB6C5B}" destId="{46738D74-A4DF-4B5B-900F-397F98BD83C0}" srcOrd="3" destOrd="0" presId="urn:microsoft.com/office/officeart/2005/8/layout/radial5"/>
    <dgm:cxn modelId="{15953716-AC80-44B4-8CF6-AE33B7F6463D}" type="presParOf" srcId="{46738D74-A4DF-4B5B-900F-397F98BD83C0}" destId="{40E62C89-5055-4FF8-88EB-9368BE104362}" srcOrd="0" destOrd="0" presId="urn:microsoft.com/office/officeart/2005/8/layout/radial5"/>
    <dgm:cxn modelId="{D6A7D6DB-20D4-486C-A5FD-A35305B54729}" type="presParOf" srcId="{D91CA121-44C6-4632-9C16-37060AEB6C5B}" destId="{ECDC93AB-B073-4DFF-96A8-C4DD3EAB5608}" srcOrd="4" destOrd="0" presId="urn:microsoft.com/office/officeart/2005/8/layout/radial5"/>
    <dgm:cxn modelId="{D72ED7A0-0DF8-4720-9178-3123C2E5A0A1}" type="presParOf" srcId="{D91CA121-44C6-4632-9C16-37060AEB6C5B}" destId="{2016F29F-59F9-408A-BA64-D3249251F266}" srcOrd="5" destOrd="0" presId="urn:microsoft.com/office/officeart/2005/8/layout/radial5"/>
    <dgm:cxn modelId="{569206F1-A570-4135-88CA-4D4E333BE0DE}" type="presParOf" srcId="{2016F29F-59F9-408A-BA64-D3249251F266}" destId="{2B08F6E9-C857-4F0A-9EFF-C2B23A1FA01D}" srcOrd="0" destOrd="0" presId="urn:microsoft.com/office/officeart/2005/8/layout/radial5"/>
    <dgm:cxn modelId="{7F8A5D1C-86ED-493E-BCAB-74455F0429CC}" type="presParOf" srcId="{D91CA121-44C6-4632-9C16-37060AEB6C5B}" destId="{6186967B-FBC1-49FF-AF56-B70BEF37BF60}" srcOrd="6" destOrd="0" presId="urn:microsoft.com/office/officeart/2005/8/layout/radial5"/>
    <dgm:cxn modelId="{EE96A9B0-B759-478F-B395-74E96DE965A0}" type="presParOf" srcId="{D91CA121-44C6-4632-9C16-37060AEB6C5B}" destId="{C45DCD4D-0EDD-4CBB-95A6-0634C9A21177}" srcOrd="7" destOrd="0" presId="urn:microsoft.com/office/officeart/2005/8/layout/radial5"/>
    <dgm:cxn modelId="{329FD8B8-1E00-4C30-9D19-C2D35CB27C6F}" type="presParOf" srcId="{C45DCD4D-0EDD-4CBB-95A6-0634C9A21177}" destId="{42D0EFF4-6D76-4F87-81FC-83786886B2D1}" srcOrd="0" destOrd="0" presId="urn:microsoft.com/office/officeart/2005/8/layout/radial5"/>
    <dgm:cxn modelId="{97C81340-5AFA-4B31-A8E4-0C475C62CA3A}" type="presParOf" srcId="{D91CA121-44C6-4632-9C16-37060AEB6C5B}" destId="{CB4CDB73-16C3-4D58-98BF-F41D1E8A3264}" srcOrd="8" destOrd="0" presId="urn:microsoft.com/office/officeart/2005/8/layout/radial5"/>
    <dgm:cxn modelId="{B6C3231B-FDCB-4F74-98AA-F6CFB22749E6}" type="presParOf" srcId="{D91CA121-44C6-4632-9C16-37060AEB6C5B}" destId="{8FD17FC1-B923-441D-9E7E-86BCC1559976}" srcOrd="9" destOrd="0" presId="urn:microsoft.com/office/officeart/2005/8/layout/radial5"/>
    <dgm:cxn modelId="{2E42D984-B0C2-4A7B-9F49-DA9962352B84}" type="presParOf" srcId="{8FD17FC1-B923-441D-9E7E-86BCC1559976}" destId="{AD75671F-2437-44EF-B4F1-CA05D9E6F3A5}" srcOrd="0" destOrd="0" presId="urn:microsoft.com/office/officeart/2005/8/layout/radial5"/>
    <dgm:cxn modelId="{150B3742-5D81-461F-A0C7-D2195213BC93}" type="presParOf" srcId="{D91CA121-44C6-4632-9C16-37060AEB6C5B}" destId="{0C0D3DC6-8A71-48DE-A460-E6C39CFEE559}" srcOrd="10" destOrd="0" presId="urn:microsoft.com/office/officeart/2005/8/layout/radial5"/>
    <dgm:cxn modelId="{68A594C1-8CDD-48EA-8E92-029312457E78}" type="presParOf" srcId="{D91CA121-44C6-4632-9C16-37060AEB6C5B}" destId="{B91F36C8-ABE2-40B3-9D42-1A999288E5C3}" srcOrd="11" destOrd="0" presId="urn:microsoft.com/office/officeart/2005/8/layout/radial5"/>
    <dgm:cxn modelId="{3D3A0E27-5A2E-4FCE-B600-4F4098016AAC}" type="presParOf" srcId="{B91F36C8-ABE2-40B3-9D42-1A999288E5C3}" destId="{519C18BD-2CB2-4412-9FF5-503C1A4074F2}" srcOrd="0" destOrd="0" presId="urn:microsoft.com/office/officeart/2005/8/layout/radial5"/>
    <dgm:cxn modelId="{CCCCEC5E-BE1B-4972-956C-2E4B71369B49}" type="presParOf" srcId="{D91CA121-44C6-4632-9C16-37060AEB6C5B}" destId="{D8B5B427-EDFA-4357-BB49-7698D5CB96EA}" srcOrd="12" destOrd="0" presId="urn:microsoft.com/office/officeart/2005/8/layout/radial5"/>
    <dgm:cxn modelId="{E2369C48-3439-4CFD-9C9E-FE5DB4697209}" type="presParOf" srcId="{D91CA121-44C6-4632-9C16-37060AEB6C5B}" destId="{CA901FEF-4A47-4006-BAA8-AF2100EF2981}" srcOrd="13" destOrd="0" presId="urn:microsoft.com/office/officeart/2005/8/layout/radial5"/>
    <dgm:cxn modelId="{3F5639A3-98D6-44BE-AF80-04F0D2BF6E89}" type="presParOf" srcId="{CA901FEF-4A47-4006-BAA8-AF2100EF2981}" destId="{544F7820-57F8-4C40-ABE3-CB8B29E709C4}" srcOrd="0" destOrd="0" presId="urn:microsoft.com/office/officeart/2005/8/layout/radial5"/>
    <dgm:cxn modelId="{C4481CF0-B9DB-47A6-94C1-6DB21BE1F9DF}" type="presParOf" srcId="{D91CA121-44C6-4632-9C16-37060AEB6C5B}" destId="{555B532E-D9BB-469D-8137-FA9F3CA7299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6A23938-08D5-4700-B1B6-2B6123D06713}" type="doc">
      <dgm:prSet loTypeId="urn:microsoft.com/office/officeart/2005/8/layout/cycle3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ECF35F-0D55-4EC2-A551-77BD522EF231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Информационные стенды в группах и общие</a:t>
          </a:r>
          <a:endParaRPr lang="ru-RU" sz="1800" dirty="0">
            <a:solidFill>
              <a:schemeClr val="tx1"/>
            </a:solidFill>
          </a:endParaRPr>
        </a:p>
      </dgm:t>
    </dgm:pt>
    <dgm:pt modelId="{7289D5C5-385D-421B-B2A0-00C39844653C}" type="parTrans" cxnId="{51ADFF9A-994B-4420-B9D4-CE078C542A42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A805C99-59AC-426F-A283-DA13B0D33CAB}" type="sibTrans" cxnId="{51ADFF9A-994B-4420-B9D4-CE078C542A42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284F534-54DB-423A-A4AF-FE1A8B68F74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Паспорт группы</a:t>
          </a:r>
          <a:endParaRPr lang="ru-RU" sz="1800" dirty="0">
            <a:solidFill>
              <a:schemeClr val="tx1"/>
            </a:solidFill>
          </a:endParaRPr>
        </a:p>
      </dgm:t>
    </dgm:pt>
    <dgm:pt modelId="{BE75B201-B53A-40F8-8E28-F0BB379A4069}" type="parTrans" cxnId="{2CED8E47-31F8-4574-990C-3C18D66163E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AD9A603-F590-4C2D-9087-EA39352C30DB}" type="sibTrans" cxnId="{2CED8E47-31F8-4574-990C-3C18D66163E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7F9431D-1055-4172-AFDE-F146E45B257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Стенгазеты</a:t>
          </a:r>
          <a:endParaRPr lang="ru-RU" sz="1800" dirty="0">
            <a:solidFill>
              <a:schemeClr val="tx1"/>
            </a:solidFill>
          </a:endParaRPr>
        </a:p>
      </dgm:t>
    </dgm:pt>
    <dgm:pt modelId="{16BAF380-C863-4EE8-97A7-2915097D0D48}" type="parTrans" cxnId="{2918BD80-DF53-41A4-B2AC-4623DE77295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387D00A-3362-4A68-88D9-C6E01EC1A164}" type="sibTrans" cxnId="{2918BD80-DF53-41A4-B2AC-4623DE77295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48E6A7AD-4226-46D4-877C-5934AEE53572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Фотомонтажи</a:t>
          </a:r>
          <a:endParaRPr lang="ru-RU" sz="1800" dirty="0">
            <a:solidFill>
              <a:schemeClr val="tx1"/>
            </a:solidFill>
          </a:endParaRPr>
        </a:p>
      </dgm:t>
    </dgm:pt>
    <dgm:pt modelId="{30C8B2AA-8B5B-4B9C-A5F3-CFD075DF8720}" type="parTrans" cxnId="{017AE1CC-FA51-434C-A5EA-3CC4D51B37E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C1208549-B548-434E-B1B1-CD02FC362EEF}" type="sibTrans" cxnId="{017AE1CC-FA51-434C-A5EA-3CC4D51B37E8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BA9C2755-A03E-4A6F-A95B-DC2DE406A01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Доски объявлений</a:t>
          </a:r>
          <a:endParaRPr lang="ru-RU" sz="1800" dirty="0">
            <a:solidFill>
              <a:schemeClr val="tx1"/>
            </a:solidFill>
          </a:endParaRPr>
        </a:p>
      </dgm:t>
    </dgm:pt>
    <dgm:pt modelId="{278C6EEC-6DEE-4660-A11B-2AA639FA5845}" type="parTrans" cxnId="{869305A5-5484-41F0-9C02-2E7705F6955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D0A2FBC6-EBAF-4E9D-B42F-5074F0F1A4AE}" type="sibTrans" cxnId="{869305A5-5484-41F0-9C02-2E7705F6955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8F82031-4BBB-4560-B225-E703E687F861}" type="pres">
      <dgm:prSet presAssocID="{16A23938-08D5-4700-B1B6-2B6123D067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0C8306-CDFC-4D17-B646-99C9F68C6E99}" type="pres">
      <dgm:prSet presAssocID="{16A23938-08D5-4700-B1B6-2B6123D06713}" presName="cycle" presStyleCnt="0"/>
      <dgm:spPr/>
    </dgm:pt>
    <dgm:pt modelId="{FB8D9002-44F7-4F8D-A761-ED0929211E52}" type="pres">
      <dgm:prSet presAssocID="{A0ECF35F-0D55-4EC2-A551-77BD522EF23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FAB1B-1243-4557-B393-B720C4D903E9}" type="pres">
      <dgm:prSet presAssocID="{BA805C99-59AC-426F-A283-DA13B0D33CA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D77077E6-D953-48A7-B12C-B88315A2975C}" type="pres">
      <dgm:prSet presAssocID="{E284F534-54DB-423A-A4AF-FE1A8B68F749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106ED-0B55-4A6F-930A-39B84E3A77AC}" type="pres">
      <dgm:prSet presAssocID="{77F9431D-1055-4172-AFDE-F146E45B257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3E509-BA94-44F5-B172-9AECFE2FCDD6}" type="pres">
      <dgm:prSet presAssocID="{48E6A7AD-4226-46D4-877C-5934AEE5357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A0317-7FFE-4292-B56E-722A914F6E9B}" type="pres">
      <dgm:prSet presAssocID="{BA9C2755-A03E-4A6F-A95B-DC2DE406A01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ED8E47-31F8-4574-990C-3C18D66163EA}" srcId="{16A23938-08D5-4700-B1B6-2B6123D06713}" destId="{E284F534-54DB-423A-A4AF-FE1A8B68F749}" srcOrd="1" destOrd="0" parTransId="{BE75B201-B53A-40F8-8E28-F0BB379A4069}" sibTransId="{AAD9A603-F590-4C2D-9087-EA39352C30DB}"/>
    <dgm:cxn modelId="{F3C3BDCB-1BED-4176-AFE1-A82E10952658}" type="presOf" srcId="{77F9431D-1055-4172-AFDE-F146E45B2578}" destId="{EB8106ED-0B55-4A6F-930A-39B84E3A77AC}" srcOrd="0" destOrd="0" presId="urn:microsoft.com/office/officeart/2005/8/layout/cycle3"/>
    <dgm:cxn modelId="{2635338C-FF8A-4B7E-B8B9-63018B9026C8}" type="presOf" srcId="{A0ECF35F-0D55-4EC2-A551-77BD522EF231}" destId="{FB8D9002-44F7-4F8D-A761-ED0929211E52}" srcOrd="0" destOrd="0" presId="urn:microsoft.com/office/officeart/2005/8/layout/cycle3"/>
    <dgm:cxn modelId="{017AE1CC-FA51-434C-A5EA-3CC4D51B37E8}" srcId="{16A23938-08D5-4700-B1B6-2B6123D06713}" destId="{48E6A7AD-4226-46D4-877C-5934AEE53572}" srcOrd="3" destOrd="0" parTransId="{30C8B2AA-8B5B-4B9C-A5F3-CFD075DF8720}" sibTransId="{C1208549-B548-434E-B1B1-CD02FC362EEF}"/>
    <dgm:cxn modelId="{654825F4-D3F9-43FB-AF41-3AFEED01334A}" type="presOf" srcId="{48E6A7AD-4226-46D4-877C-5934AEE53572}" destId="{0923E509-BA94-44F5-B172-9AECFE2FCDD6}" srcOrd="0" destOrd="0" presId="urn:microsoft.com/office/officeart/2005/8/layout/cycle3"/>
    <dgm:cxn modelId="{21DA6D5A-E706-416B-B48A-44864E4551CD}" type="presOf" srcId="{16A23938-08D5-4700-B1B6-2B6123D06713}" destId="{28F82031-4BBB-4560-B225-E703E687F861}" srcOrd="0" destOrd="0" presId="urn:microsoft.com/office/officeart/2005/8/layout/cycle3"/>
    <dgm:cxn modelId="{47FF5A23-FDA8-4142-BBB1-BBD812573220}" type="presOf" srcId="{BA805C99-59AC-426F-A283-DA13B0D33CAB}" destId="{4D8FAB1B-1243-4557-B393-B720C4D903E9}" srcOrd="0" destOrd="0" presId="urn:microsoft.com/office/officeart/2005/8/layout/cycle3"/>
    <dgm:cxn modelId="{91EC8622-AF70-451E-817B-F43897D25713}" type="presOf" srcId="{E284F534-54DB-423A-A4AF-FE1A8B68F749}" destId="{D77077E6-D953-48A7-B12C-B88315A2975C}" srcOrd="0" destOrd="0" presId="urn:microsoft.com/office/officeart/2005/8/layout/cycle3"/>
    <dgm:cxn modelId="{869305A5-5484-41F0-9C02-2E7705F6955C}" srcId="{16A23938-08D5-4700-B1B6-2B6123D06713}" destId="{BA9C2755-A03E-4A6F-A95B-DC2DE406A010}" srcOrd="4" destOrd="0" parTransId="{278C6EEC-6DEE-4660-A11B-2AA639FA5845}" sibTransId="{D0A2FBC6-EBAF-4E9D-B42F-5074F0F1A4AE}"/>
    <dgm:cxn modelId="{26B1A940-A65D-41D9-AADF-691868354E43}" type="presOf" srcId="{BA9C2755-A03E-4A6F-A95B-DC2DE406A010}" destId="{372A0317-7FFE-4292-B56E-722A914F6E9B}" srcOrd="0" destOrd="0" presId="urn:microsoft.com/office/officeart/2005/8/layout/cycle3"/>
    <dgm:cxn modelId="{2918BD80-DF53-41A4-B2AC-4623DE772953}" srcId="{16A23938-08D5-4700-B1B6-2B6123D06713}" destId="{77F9431D-1055-4172-AFDE-F146E45B2578}" srcOrd="2" destOrd="0" parTransId="{16BAF380-C863-4EE8-97A7-2915097D0D48}" sibTransId="{2387D00A-3362-4A68-88D9-C6E01EC1A164}"/>
    <dgm:cxn modelId="{51ADFF9A-994B-4420-B9D4-CE078C542A42}" srcId="{16A23938-08D5-4700-B1B6-2B6123D06713}" destId="{A0ECF35F-0D55-4EC2-A551-77BD522EF231}" srcOrd="0" destOrd="0" parTransId="{7289D5C5-385D-421B-B2A0-00C39844653C}" sibTransId="{BA805C99-59AC-426F-A283-DA13B0D33CAB}"/>
    <dgm:cxn modelId="{2E7600E3-68C8-4983-A791-141101CFF797}" type="presParOf" srcId="{28F82031-4BBB-4560-B225-E703E687F861}" destId="{1F0C8306-CDFC-4D17-B646-99C9F68C6E99}" srcOrd="0" destOrd="0" presId="urn:microsoft.com/office/officeart/2005/8/layout/cycle3"/>
    <dgm:cxn modelId="{39B2F31A-10BF-411C-B5F3-9A413B007232}" type="presParOf" srcId="{1F0C8306-CDFC-4D17-B646-99C9F68C6E99}" destId="{FB8D9002-44F7-4F8D-A761-ED0929211E52}" srcOrd="0" destOrd="0" presId="urn:microsoft.com/office/officeart/2005/8/layout/cycle3"/>
    <dgm:cxn modelId="{ABE66452-496E-487A-94A3-72DA696B8E23}" type="presParOf" srcId="{1F0C8306-CDFC-4D17-B646-99C9F68C6E99}" destId="{4D8FAB1B-1243-4557-B393-B720C4D903E9}" srcOrd="1" destOrd="0" presId="urn:microsoft.com/office/officeart/2005/8/layout/cycle3"/>
    <dgm:cxn modelId="{8A711582-8C7E-47C0-B93E-1654F0FB691E}" type="presParOf" srcId="{1F0C8306-CDFC-4D17-B646-99C9F68C6E99}" destId="{D77077E6-D953-48A7-B12C-B88315A2975C}" srcOrd="2" destOrd="0" presId="urn:microsoft.com/office/officeart/2005/8/layout/cycle3"/>
    <dgm:cxn modelId="{44BFE52F-40D9-4007-B8F0-44B6AA671385}" type="presParOf" srcId="{1F0C8306-CDFC-4D17-B646-99C9F68C6E99}" destId="{EB8106ED-0B55-4A6F-930A-39B84E3A77AC}" srcOrd="3" destOrd="0" presId="urn:microsoft.com/office/officeart/2005/8/layout/cycle3"/>
    <dgm:cxn modelId="{36C0FC9F-9F49-4226-B1C6-FBFF128B6747}" type="presParOf" srcId="{1F0C8306-CDFC-4D17-B646-99C9F68C6E99}" destId="{0923E509-BA94-44F5-B172-9AECFE2FCDD6}" srcOrd="4" destOrd="0" presId="urn:microsoft.com/office/officeart/2005/8/layout/cycle3"/>
    <dgm:cxn modelId="{680A6F5A-6C57-4D08-8D27-D12AF28CED27}" type="presParOf" srcId="{1F0C8306-CDFC-4D17-B646-99C9F68C6E99}" destId="{372A0317-7FFE-4292-B56E-722A914F6E9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8F6DAB-8408-4463-AE9F-D1A47D2587A4}">
      <dsp:nvSpPr>
        <dsp:cNvPr id="0" name=""/>
        <dsp:cNvSpPr/>
      </dsp:nvSpPr>
      <dsp:spPr>
        <a:xfrm rot="5400000">
          <a:off x="-136044" y="139728"/>
          <a:ext cx="906964" cy="63487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+mj-lt"/>
            </a:rPr>
            <a:t>1.</a:t>
          </a:r>
          <a:endParaRPr lang="ru-RU" sz="1600" b="1" kern="1200" dirty="0">
            <a:latin typeface="+mj-lt"/>
          </a:endParaRPr>
        </a:p>
      </dsp:txBody>
      <dsp:txXfrm rot="5400000">
        <a:off x="-136044" y="139728"/>
        <a:ext cx="906964" cy="634875"/>
      </dsp:txXfrm>
    </dsp:sp>
    <dsp:sp modelId="{9E5E3D5A-8606-40F3-976E-0D46D7F01862}">
      <dsp:nvSpPr>
        <dsp:cNvPr id="0" name=""/>
        <dsp:cNvSpPr/>
      </dsp:nvSpPr>
      <dsp:spPr>
        <a:xfrm rot="5400000">
          <a:off x="3380260" y="-2741701"/>
          <a:ext cx="589527" cy="6080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>
              <a:latin typeface="+mj-lt"/>
            </a:rPr>
            <a:t>Отчет  «Форма 85-к» </a:t>
          </a:r>
          <a:endParaRPr lang="ru-RU" sz="1600" b="1" kern="1200" dirty="0"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 smtClean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 smtClean="0">
            <a:solidFill>
              <a:schemeClr val="tx1"/>
            </a:solidFill>
            <a:latin typeface="+mj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</dsp:txBody>
      <dsp:txXfrm rot="5400000">
        <a:off x="3380260" y="-2741701"/>
        <a:ext cx="589527" cy="6080296"/>
      </dsp:txXfrm>
    </dsp:sp>
    <dsp:sp modelId="{056E196D-36C2-4726-A9C9-CC5C97975325}">
      <dsp:nvSpPr>
        <dsp:cNvPr id="0" name=""/>
        <dsp:cNvSpPr/>
      </dsp:nvSpPr>
      <dsp:spPr>
        <a:xfrm rot="5400000">
          <a:off x="-136044" y="927145"/>
          <a:ext cx="906964" cy="634875"/>
        </a:xfrm>
        <a:prstGeom prst="chevron">
          <a:avLst/>
        </a:prstGeom>
        <a:solidFill>
          <a:schemeClr val="accent3">
            <a:hueOff val="-1395243"/>
            <a:satOff val="-7643"/>
            <a:lumOff val="2353"/>
            <a:alphaOff val="0"/>
          </a:schemeClr>
        </a:solidFill>
        <a:ln w="9525" cap="flat" cmpd="sng" algn="ctr">
          <a:solidFill>
            <a:schemeClr val="accent3">
              <a:hueOff val="-1395243"/>
              <a:satOff val="-7643"/>
              <a:lumOff val="23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+mj-lt"/>
            </a:rPr>
            <a:t>2.</a:t>
          </a:r>
          <a:endParaRPr lang="ru-RU" sz="1600" b="1" kern="1200" dirty="0">
            <a:latin typeface="+mj-lt"/>
          </a:endParaRPr>
        </a:p>
      </dsp:txBody>
      <dsp:txXfrm rot="5400000">
        <a:off x="-136044" y="927145"/>
        <a:ext cx="906964" cy="634875"/>
      </dsp:txXfrm>
    </dsp:sp>
    <dsp:sp modelId="{915F9DDE-F703-47B8-B147-27FCC70490E7}">
      <dsp:nvSpPr>
        <dsp:cNvPr id="0" name=""/>
        <dsp:cNvSpPr/>
      </dsp:nvSpPr>
      <dsp:spPr>
        <a:xfrm rot="5400000">
          <a:off x="3380260" y="-1954284"/>
          <a:ext cx="589527" cy="6080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395243"/>
              <a:satOff val="-7643"/>
              <a:lumOff val="235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smtClean="0">
              <a:latin typeface="+mj-lt"/>
            </a:rPr>
            <a:t>Муниципальное задание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+mj-lt"/>
          </a:endParaRPr>
        </a:p>
      </dsp:txBody>
      <dsp:txXfrm rot="5400000">
        <a:off x="3380260" y="-1954284"/>
        <a:ext cx="589527" cy="6080296"/>
      </dsp:txXfrm>
    </dsp:sp>
    <dsp:sp modelId="{C27B7BFD-0879-4AD5-B3B6-08D81E4D9E56}">
      <dsp:nvSpPr>
        <dsp:cNvPr id="0" name=""/>
        <dsp:cNvSpPr/>
      </dsp:nvSpPr>
      <dsp:spPr>
        <a:xfrm rot="5400000">
          <a:off x="-136044" y="1714562"/>
          <a:ext cx="906964" cy="634875"/>
        </a:xfrm>
        <a:prstGeom prst="chevron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9525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+mj-lt"/>
            </a:rPr>
            <a:t>3.</a:t>
          </a:r>
          <a:endParaRPr lang="ru-RU" sz="1600" b="1" kern="1200" dirty="0">
            <a:latin typeface="+mj-lt"/>
          </a:endParaRPr>
        </a:p>
      </dsp:txBody>
      <dsp:txXfrm rot="5400000">
        <a:off x="-136044" y="1714562"/>
        <a:ext cx="906964" cy="634875"/>
      </dsp:txXfrm>
    </dsp:sp>
    <dsp:sp modelId="{BF873CD1-7D67-4FCA-B451-9455ED9FA48C}">
      <dsp:nvSpPr>
        <dsp:cNvPr id="0" name=""/>
        <dsp:cNvSpPr/>
      </dsp:nvSpPr>
      <dsp:spPr>
        <a:xfrm rot="5400000">
          <a:off x="3380260" y="-1166867"/>
          <a:ext cx="589527" cy="6080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solidFill>
              <a:schemeClr val="tx1"/>
            </a:solidFill>
            <a:latin typeface="+mj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smtClean="0">
              <a:latin typeface="+mj-lt"/>
            </a:rPr>
            <a:t>Информационная система МО Иркутской области «Мониторинг доступности и качества дошкольного образования»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+mj-lt"/>
          </a:endParaRPr>
        </a:p>
      </dsp:txBody>
      <dsp:txXfrm rot="5400000">
        <a:off x="3380260" y="-1166867"/>
        <a:ext cx="589527" cy="6080296"/>
      </dsp:txXfrm>
    </dsp:sp>
    <dsp:sp modelId="{9DB71169-E8F7-4156-A277-6D96ADEF3341}">
      <dsp:nvSpPr>
        <dsp:cNvPr id="0" name=""/>
        <dsp:cNvSpPr/>
      </dsp:nvSpPr>
      <dsp:spPr>
        <a:xfrm rot="5400000">
          <a:off x="-136044" y="2501979"/>
          <a:ext cx="906964" cy="634875"/>
        </a:xfrm>
        <a:prstGeom prst="chevron">
          <a:avLst/>
        </a:prstGeom>
        <a:solidFill>
          <a:schemeClr val="accent3">
            <a:hueOff val="-4185730"/>
            <a:satOff val="-22928"/>
            <a:lumOff val="7059"/>
            <a:alphaOff val="0"/>
          </a:schemeClr>
        </a:solidFill>
        <a:ln w="9525" cap="flat" cmpd="sng" algn="ctr">
          <a:solidFill>
            <a:schemeClr val="accent3">
              <a:hueOff val="-4185730"/>
              <a:satOff val="-2292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+mj-lt"/>
            </a:rPr>
            <a:t>4.</a:t>
          </a:r>
          <a:endParaRPr lang="ru-RU" sz="1600" b="1" kern="1200" dirty="0">
            <a:latin typeface="+mj-lt"/>
          </a:endParaRPr>
        </a:p>
      </dsp:txBody>
      <dsp:txXfrm rot="5400000">
        <a:off x="-136044" y="2501979"/>
        <a:ext cx="906964" cy="634875"/>
      </dsp:txXfrm>
    </dsp:sp>
    <dsp:sp modelId="{40CD8819-4238-435A-A9CA-0F078C4D5255}">
      <dsp:nvSpPr>
        <dsp:cNvPr id="0" name=""/>
        <dsp:cNvSpPr/>
      </dsp:nvSpPr>
      <dsp:spPr>
        <a:xfrm rot="5400000">
          <a:off x="3380260" y="-379450"/>
          <a:ext cx="589527" cy="6080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4185730"/>
              <a:satOff val="-22928"/>
              <a:lumOff val="705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smtClean="0">
              <a:latin typeface="+mj-lt"/>
            </a:rPr>
            <a:t>Рекомендации Фединой  и О. Скоролуповой (Д/в № 2, 10 - 2012 г.) 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+mj-lt"/>
          </a:endParaRPr>
        </a:p>
      </dsp:txBody>
      <dsp:txXfrm rot="5400000">
        <a:off x="3380260" y="-379450"/>
        <a:ext cx="589527" cy="6080296"/>
      </dsp:txXfrm>
    </dsp:sp>
    <dsp:sp modelId="{C2E595B5-C628-4F55-9100-59846F4005FD}">
      <dsp:nvSpPr>
        <dsp:cNvPr id="0" name=""/>
        <dsp:cNvSpPr/>
      </dsp:nvSpPr>
      <dsp:spPr>
        <a:xfrm rot="5400000">
          <a:off x="-136044" y="3289396"/>
          <a:ext cx="906964" cy="634875"/>
        </a:xfrm>
        <a:prstGeom prst="chevron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+mj-lt"/>
            </a:rPr>
            <a:t>5.</a:t>
          </a:r>
          <a:endParaRPr lang="ru-RU" sz="1600" b="1" kern="1200" dirty="0">
            <a:latin typeface="+mj-lt"/>
          </a:endParaRPr>
        </a:p>
      </dsp:txBody>
      <dsp:txXfrm rot="5400000">
        <a:off x="-136044" y="3289396"/>
        <a:ext cx="906964" cy="634875"/>
      </dsp:txXfrm>
    </dsp:sp>
    <dsp:sp modelId="{B985892C-D5A5-4B03-9DA4-E061E8A0B1A4}">
      <dsp:nvSpPr>
        <dsp:cNvPr id="0" name=""/>
        <dsp:cNvSpPr/>
      </dsp:nvSpPr>
      <dsp:spPr>
        <a:xfrm rot="5400000">
          <a:off x="3380260" y="407966"/>
          <a:ext cx="589527" cy="60802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smtClean="0">
              <a:latin typeface="+mj-lt"/>
            </a:rPr>
            <a:t>Другие</a:t>
          </a:r>
        </a:p>
        <a:p>
          <a:pPr marL="57150" lvl="1" indent="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+mj-lt"/>
          </a:endParaRPr>
        </a:p>
      </dsp:txBody>
      <dsp:txXfrm rot="5400000">
        <a:off x="3380260" y="407966"/>
        <a:ext cx="589527" cy="60802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57F0A1-2CB5-49C0-8125-02CEE45F2BED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smtClean="0">
              <a:solidFill>
                <a:schemeClr val="tx1"/>
              </a:solidFill>
            </a:rPr>
            <a:t>Перечень объектов ВМК должен включать все ключевые объекты и быть исчерпывающим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0" y="0"/>
        <a:ext cx="3888841" cy="894080"/>
      </dsp:txXfrm>
    </dsp:sp>
    <dsp:sp modelId="{4CE3983D-77A9-4787-AAA3-7CB9A79DA4A3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177823"/>
            <a:satOff val="-16927"/>
            <a:lumOff val="125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</a:rPr>
            <a:t>Принципиально  невозможно охватить мониторингом все и вся — «Никто не обнимет необъятного!».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08432" y="1056640"/>
        <a:ext cx="3887215" cy="894080"/>
      </dsp:txXfrm>
    </dsp:sp>
    <dsp:sp modelId="{6E0841CD-07BD-403B-B8D9-EB28256C321A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355646"/>
            <a:satOff val="-33855"/>
            <a:lumOff val="25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Приоритет информации о состоянии тех объектов, которые существенное влияние на конечные результаты деятельности ОУ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10768" y="2113280"/>
        <a:ext cx="3893311" cy="894080"/>
      </dsp:txXfrm>
    </dsp:sp>
    <dsp:sp modelId="{2D52D91E-821C-4019-BEC6-374C63806444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533469"/>
            <a:satOff val="-50782"/>
            <a:lumOff val="3779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Информация должна быть   максимально полной и предельно краткой.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19200" y="3169919"/>
        <a:ext cx="3887215" cy="894080"/>
      </dsp:txXfrm>
    </dsp:sp>
    <dsp:sp modelId="{E868173A-F7BB-45CE-A966-A8ED40EE2228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4295647" y="684783"/>
        <a:ext cx="581152" cy="581152"/>
      </dsp:txXfrm>
    </dsp:sp>
    <dsp:sp modelId="{884DA6A9-AAA3-4A11-8EA5-7C9B6306F616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4704080" y="1741423"/>
        <a:ext cx="581152" cy="581152"/>
      </dsp:txXfrm>
    </dsp:sp>
    <dsp:sp modelId="{46CA5679-2964-42DF-8F6A-2DEE2B19C5BD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>
            <a:solidFill>
              <a:schemeClr val="tx1"/>
            </a:solidFill>
          </a:endParaRPr>
        </a:p>
      </dsp:txBody>
      <dsp:txXfrm>
        <a:off x="5106415" y="2798064"/>
        <a:ext cx="581152" cy="5811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4333A9-D14F-453A-97B8-D377D3EB43AB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D923F-138C-447B-9EF0-19B31467B5DF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Цель и задачи</a:t>
          </a:r>
          <a:endParaRPr lang="ru-RU" sz="1200" b="1" kern="1200" dirty="0"/>
        </a:p>
      </dsp:txBody>
      <dsp:txXfrm>
        <a:off x="2114847" y="1515"/>
        <a:ext cx="1866304" cy="933152"/>
      </dsp:txXfrm>
    </dsp:sp>
    <dsp:sp modelId="{579F44FF-C88E-4770-9F24-56054B457C9D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solidFill>
          <a:schemeClr val="accent3">
            <a:hueOff val="-1395243"/>
            <a:satOff val="-7643"/>
            <a:lumOff val="235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Направления, критерии и показатели,  </a:t>
          </a:r>
          <a:endParaRPr lang="ru-RU" sz="1200" b="1" kern="1200" dirty="0"/>
        </a:p>
      </dsp:txBody>
      <dsp:txXfrm>
        <a:off x="3759238" y="1196235"/>
        <a:ext cx="1866304" cy="933152"/>
      </dsp:txXfrm>
    </dsp:sp>
    <dsp:sp modelId="{0E53696B-CEB4-4D67-A9DE-5626D9C3B3BB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Процедуры и методы сбора информации</a:t>
          </a:r>
          <a:endParaRPr lang="ru-RU" sz="1200" b="1" kern="1200" dirty="0"/>
        </a:p>
      </dsp:txBody>
      <dsp:txXfrm>
        <a:off x="3131137" y="3129332"/>
        <a:ext cx="1866304" cy="933152"/>
      </dsp:txXfrm>
    </dsp:sp>
    <dsp:sp modelId="{8A2918D2-474C-434D-964D-CE3266E8EFB4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solidFill>
          <a:schemeClr val="accent3">
            <a:hueOff val="-4185730"/>
            <a:satOff val="-22928"/>
            <a:lumOff val="705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Особенности организации</a:t>
          </a:r>
          <a:endParaRPr lang="ru-RU" sz="1200" b="1" kern="1200" dirty="0"/>
        </a:p>
      </dsp:txBody>
      <dsp:txXfrm>
        <a:off x="1098558" y="3129332"/>
        <a:ext cx="1866304" cy="933152"/>
      </dsp:txXfrm>
    </dsp:sp>
    <dsp:sp modelId="{3C519BA4-D486-4CB1-B7FB-3180E74DB4A0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/>
            <a:t>Делопоризводство</a:t>
          </a:r>
          <a:endParaRPr lang="ru-RU" sz="1200" b="1" kern="1200" dirty="0"/>
        </a:p>
      </dsp:txBody>
      <dsp:txXfrm>
        <a:off x="470456" y="1196235"/>
        <a:ext cx="1866304" cy="9331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182C91-1CCD-4A4F-9E56-472026919799}">
      <dsp:nvSpPr>
        <dsp:cNvPr id="0" name=""/>
        <dsp:cNvSpPr/>
      </dsp:nvSpPr>
      <dsp:spPr>
        <a:xfrm>
          <a:off x="0" y="577847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0F0D1-0848-45C8-A87F-1FF062F8C7A0}">
      <dsp:nvSpPr>
        <dsp:cNvPr id="0" name=""/>
        <dsp:cNvSpPr/>
      </dsp:nvSpPr>
      <dsp:spPr>
        <a:xfrm>
          <a:off x="328819" y="61247"/>
          <a:ext cx="4603474" cy="10332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ООП ДО требованиям нормативно - правовых документов;</a:t>
          </a:r>
          <a:endParaRPr lang="ru-RU" sz="1600" kern="1200" dirty="0"/>
        </a:p>
      </dsp:txBody>
      <dsp:txXfrm>
        <a:off x="328819" y="61247"/>
        <a:ext cx="4603474" cy="1033200"/>
      </dsp:txXfrm>
    </dsp:sp>
    <dsp:sp modelId="{993F3042-D960-458D-911A-4E224B1BC767}">
      <dsp:nvSpPr>
        <dsp:cNvPr id="0" name=""/>
        <dsp:cNvSpPr/>
      </dsp:nvSpPr>
      <dsp:spPr>
        <a:xfrm>
          <a:off x="0" y="2165448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-2790486"/>
              <a:satOff val="-15286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BD58E-C5F1-46C3-AC7F-597BC7BFA957}">
      <dsp:nvSpPr>
        <dsp:cNvPr id="0" name=""/>
        <dsp:cNvSpPr/>
      </dsp:nvSpPr>
      <dsp:spPr>
        <a:xfrm>
          <a:off x="328819" y="1648848"/>
          <a:ext cx="4603474" cy="1033200"/>
        </a:xfrm>
        <a:prstGeom prst="roundRect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условий  реализации  ООП ДО требованиям нормативно - правовых документов;</a:t>
          </a:r>
          <a:endParaRPr lang="ru-RU" sz="1600" kern="1200" dirty="0"/>
        </a:p>
      </dsp:txBody>
      <dsp:txXfrm>
        <a:off x="328819" y="1648848"/>
        <a:ext cx="4603474" cy="1033200"/>
      </dsp:txXfrm>
    </dsp:sp>
    <dsp:sp modelId="{E911E7C0-5783-4119-A5F2-33AA9B8FD5F4}">
      <dsp:nvSpPr>
        <dsp:cNvPr id="0" name=""/>
        <dsp:cNvSpPr/>
      </dsp:nvSpPr>
      <dsp:spPr>
        <a:xfrm>
          <a:off x="0" y="3753048"/>
          <a:ext cx="6576392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C488B-6422-43AE-8C2D-4997FFD70DD8}">
      <dsp:nvSpPr>
        <dsp:cNvPr id="0" name=""/>
        <dsp:cNvSpPr/>
      </dsp:nvSpPr>
      <dsp:spPr>
        <a:xfrm>
          <a:off x="328819" y="3236448"/>
          <a:ext cx="4603474" cy="1033200"/>
        </a:xfrm>
        <a:prstGeom prst="roundRect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4000" tIns="0" rIns="17400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Соответствие результатов ООП ДО ООП ДО требованиям нормативно - правовых документов. </a:t>
          </a:r>
          <a:endParaRPr lang="ru-RU" sz="1600" kern="1200" dirty="0"/>
        </a:p>
      </dsp:txBody>
      <dsp:txXfrm>
        <a:off x="328819" y="3236448"/>
        <a:ext cx="4603474" cy="10332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5835E7-E3C0-496E-9234-FAA716798605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требования к кадровому материально-техническому медико-социальному учебно-материальному информационно-методическому психолого-педагогическому обеспечению финансовому обеспечению </a:t>
          </a:r>
          <a:endParaRPr lang="ru-RU" sz="1000" kern="1200" dirty="0"/>
        </a:p>
      </dsp:txBody>
      <dsp:txXfrm rot="5400000">
        <a:off x="3621405" y="-1293891"/>
        <a:ext cx="1047750" cy="3901440"/>
      </dsp:txXfrm>
    </dsp:sp>
    <dsp:sp modelId="{FF4AD07A-88A9-4C79-954B-25F9C9712736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Качество условий реализации ООП ДО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1984"/>
        <a:ext cx="2194560" cy="1309687"/>
      </dsp:txXfrm>
    </dsp:sp>
    <dsp:sp modelId="{761AE7C1-4798-40A4-ADBC-4D9A4A728824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-2989586"/>
            <a:satOff val="-124"/>
            <a:lumOff val="43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профессиональное мастерство педагогов, организация образовательного  процесса, удовлетворенность родителей как заказчиков образования, уровень эмоционально - психологического благополучия воспитанников, степень социально - психологической адаптации</a:t>
          </a:r>
          <a:endParaRPr lang="ru-RU" sz="1000" kern="1200" dirty="0"/>
        </a:p>
      </dsp:txBody>
      <dsp:txXfrm rot="5400000">
        <a:off x="3621405" y="81279"/>
        <a:ext cx="1047750" cy="3901440"/>
      </dsp:txXfrm>
    </dsp:sp>
    <dsp:sp modelId="{B0FBFE01-54BA-43C3-9852-88D8642C439C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Качество процесса реализации ООП ДО </a:t>
          </a:r>
          <a:endParaRPr lang="ru-RU" sz="1600" kern="1200" dirty="0"/>
        </a:p>
      </dsp:txBody>
      <dsp:txXfrm>
        <a:off x="0" y="1377156"/>
        <a:ext cx="2194560" cy="1309687"/>
      </dsp:txXfrm>
    </dsp:sp>
    <dsp:sp modelId="{6EE46DD2-C42E-49F5-A0CC-79B4FB6A5B53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3">
            <a:tint val="40000"/>
            <a:alpha val="90000"/>
            <a:hueOff val="-5979172"/>
            <a:satOff val="-247"/>
            <a:lumOff val="8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усвоение воспитанниками  основной общеобразовательной программы дошкольного образования, уровень психологической готовности к школе, степень адаптации к обучению в школе, результаты коррекционной работы, участие воспитанников в конкурса).</a:t>
          </a:r>
          <a:endParaRPr lang="ru-RU" sz="1000" kern="1200" dirty="0"/>
        </a:p>
      </dsp:txBody>
      <dsp:txXfrm rot="5400000">
        <a:off x="3621405" y="1456451"/>
        <a:ext cx="1047750" cy="3901440"/>
      </dsp:txXfrm>
    </dsp:sp>
    <dsp:sp modelId="{33C1EEED-10C2-4B39-B714-166854CAC431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Качество результатов реализации ООП ДО  </a:t>
          </a:r>
          <a:endParaRPr lang="ru-RU" sz="1600" kern="1200" dirty="0"/>
        </a:p>
      </dsp:txBody>
      <dsp:txXfrm>
        <a:off x="0" y="2752328"/>
        <a:ext cx="2194560" cy="13096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649752-1DFD-4A4F-8FDF-2745B8EB2FA1}">
      <dsp:nvSpPr>
        <dsp:cNvPr id="0" name=""/>
        <dsp:cNvSpPr/>
      </dsp:nvSpPr>
      <dsp:spPr>
        <a:xfrm rot="5400000">
          <a:off x="-119133" y="71948"/>
          <a:ext cx="1126024" cy="98729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Приоритет управления </a:t>
          </a:r>
          <a:endParaRPr lang="ru-RU" sz="1100" b="1" kern="1200" dirty="0"/>
        </a:p>
      </dsp:txBody>
      <dsp:txXfrm rot="5400000">
        <a:off x="-119133" y="71948"/>
        <a:ext cx="1126024" cy="987296"/>
      </dsp:txXfrm>
    </dsp:sp>
    <dsp:sp modelId="{9070E01F-7284-45CF-953B-8A000093FA09}">
      <dsp:nvSpPr>
        <dsp:cNvPr id="0" name=""/>
        <dsp:cNvSpPr/>
      </dsp:nvSpPr>
      <dsp:spPr>
        <a:xfrm rot="5400000">
          <a:off x="3437932" y="-2597360"/>
          <a:ext cx="732300" cy="593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нацеленность результатов внутреннего мониторинга качества образования на принятие управленческого решения.</a:t>
          </a:r>
          <a:br>
            <a:rPr lang="ru-RU" sz="1200" b="1" kern="1200" dirty="0" smtClean="0"/>
          </a:br>
          <a:endParaRPr lang="ru-RU" sz="1200" b="1" kern="1200" dirty="0"/>
        </a:p>
      </dsp:txBody>
      <dsp:txXfrm rot="5400000">
        <a:off x="3437932" y="-2597360"/>
        <a:ext cx="732300" cy="5932190"/>
      </dsp:txXfrm>
    </dsp:sp>
    <dsp:sp modelId="{908250D0-0A9F-49C9-86D5-EDB18C102DAD}">
      <dsp:nvSpPr>
        <dsp:cNvPr id="0" name=""/>
        <dsp:cNvSpPr/>
      </dsp:nvSpPr>
      <dsp:spPr>
        <a:xfrm rot="5400000">
          <a:off x="-141369" y="1071786"/>
          <a:ext cx="1126024" cy="942825"/>
        </a:xfrm>
        <a:prstGeom prst="chevron">
          <a:avLst/>
        </a:prstGeom>
        <a:gradFill rotWithShape="0">
          <a:gsLst>
            <a:gs pos="0">
              <a:schemeClr val="accent3">
                <a:hueOff val="-1860324"/>
                <a:satOff val="-10190"/>
                <a:lumOff val="3137"/>
                <a:alphaOff val="0"/>
                <a:shade val="45000"/>
                <a:satMod val="155000"/>
              </a:schemeClr>
            </a:gs>
            <a:gs pos="60000">
              <a:schemeClr val="accent3">
                <a:hueOff val="-1860324"/>
                <a:satOff val="-10190"/>
                <a:lumOff val="3137"/>
                <a:alphaOff val="0"/>
                <a:shade val="95000"/>
                <a:satMod val="150000"/>
              </a:schemeClr>
            </a:gs>
            <a:gs pos="100000">
              <a:schemeClr val="accent3">
                <a:hueOff val="-1860324"/>
                <a:satOff val="-10190"/>
                <a:lumOff val="3137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860324"/>
              <a:satOff val="-10190"/>
              <a:lumOff val="313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Целостность </a:t>
          </a:r>
          <a:endParaRPr lang="ru-RU" sz="1000" b="1" kern="1200" dirty="0"/>
        </a:p>
      </dsp:txBody>
      <dsp:txXfrm rot="5400000">
        <a:off x="-141369" y="1071786"/>
        <a:ext cx="1126024" cy="942825"/>
      </dsp:txXfrm>
    </dsp:sp>
    <dsp:sp modelId="{A4E171EA-0FDB-4D18-BD23-F14002E7FC31}">
      <dsp:nvSpPr>
        <dsp:cNvPr id="0" name=""/>
        <dsp:cNvSpPr/>
      </dsp:nvSpPr>
      <dsp:spPr>
        <a:xfrm rot="5400000">
          <a:off x="3415888" y="-1619950"/>
          <a:ext cx="731915" cy="5932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860324"/>
              <a:satOff val="-10190"/>
              <a:lumOff val="3137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 единый последовательный процесс внутреннего мониторинга качества образования, экспертизы соответствия муниципальным нормативам показателей качества образовательного учреждения, принятия управленческого решения. </a:t>
          </a:r>
          <a:br>
            <a:rPr lang="ru-RU" sz="1200" b="1" kern="1200" dirty="0" smtClean="0"/>
          </a:br>
          <a:endParaRPr lang="ru-RU" sz="1200" b="1" kern="1200" dirty="0"/>
        </a:p>
      </dsp:txBody>
      <dsp:txXfrm rot="5400000">
        <a:off x="3415888" y="-1619950"/>
        <a:ext cx="731915" cy="5932190"/>
      </dsp:txXfrm>
    </dsp:sp>
    <dsp:sp modelId="{4BED76D1-5E58-4AD4-8BE9-034F260A24B4}">
      <dsp:nvSpPr>
        <dsp:cNvPr id="0" name=""/>
        <dsp:cNvSpPr/>
      </dsp:nvSpPr>
      <dsp:spPr>
        <a:xfrm rot="5400000">
          <a:off x="-74658" y="1982677"/>
          <a:ext cx="1126024" cy="1076247"/>
        </a:xfrm>
        <a:prstGeom prst="chevron">
          <a:avLst/>
        </a:prstGeom>
        <a:gradFill rotWithShape="0">
          <a:gsLst>
            <a:gs pos="0">
              <a:schemeClr val="accent3">
                <a:hueOff val="-3720649"/>
                <a:satOff val="-20381"/>
                <a:lumOff val="6275"/>
                <a:alphaOff val="0"/>
                <a:shade val="45000"/>
                <a:satMod val="155000"/>
              </a:schemeClr>
            </a:gs>
            <a:gs pos="60000">
              <a:schemeClr val="accent3">
                <a:hueOff val="-3720649"/>
                <a:satOff val="-20381"/>
                <a:lumOff val="6275"/>
                <a:alphaOff val="0"/>
                <a:shade val="95000"/>
                <a:satMod val="150000"/>
              </a:schemeClr>
            </a:gs>
            <a:gs pos="100000">
              <a:schemeClr val="accent3">
                <a:hueOff val="-3720649"/>
                <a:satOff val="-20381"/>
                <a:lumOff val="6275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3720649"/>
              <a:satOff val="-20381"/>
              <a:lumOff val="6275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Оперативность</a:t>
          </a:r>
          <a:endParaRPr lang="ru-RU" sz="1000" b="1" kern="1200" dirty="0"/>
        </a:p>
      </dsp:txBody>
      <dsp:txXfrm rot="5400000">
        <a:off x="-74658" y="1982677"/>
        <a:ext cx="1126024" cy="1076247"/>
      </dsp:txXfrm>
    </dsp:sp>
    <dsp:sp modelId="{2FB9E605-A0E5-478C-98CE-B2A8C24473CC}">
      <dsp:nvSpPr>
        <dsp:cNvPr id="0" name=""/>
        <dsp:cNvSpPr/>
      </dsp:nvSpPr>
      <dsp:spPr>
        <a:xfrm rot="5400000">
          <a:off x="3482599" y="-498344"/>
          <a:ext cx="731915" cy="56441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3720649"/>
              <a:satOff val="-20381"/>
              <a:lumOff val="6275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 сбор, обработка и представление информации о состоянии и динамике качества образования для оперативного принятия управленческого решения</a:t>
          </a:r>
          <a:endParaRPr lang="ru-RU" sz="1200" b="1" kern="1200" dirty="0"/>
        </a:p>
      </dsp:txBody>
      <dsp:txXfrm rot="5400000">
        <a:off x="3482599" y="-498344"/>
        <a:ext cx="731915" cy="5644183"/>
      </dsp:txXfrm>
    </dsp:sp>
    <dsp:sp modelId="{29569E65-ACB6-4828-9C4F-F456B491A558}">
      <dsp:nvSpPr>
        <dsp:cNvPr id="0" name=""/>
        <dsp:cNvSpPr/>
      </dsp:nvSpPr>
      <dsp:spPr>
        <a:xfrm rot="5400000">
          <a:off x="-2647" y="2888267"/>
          <a:ext cx="1126024" cy="1220270"/>
        </a:xfrm>
        <a:prstGeom prst="chevron">
          <a:avLst/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45000"/>
                <a:satMod val="155000"/>
              </a:schemeClr>
            </a:gs>
            <a:gs pos="60000">
              <a:schemeClr val="accent3">
                <a:hueOff val="-5580973"/>
                <a:satOff val="-30571"/>
                <a:lumOff val="9412"/>
                <a:alphaOff val="0"/>
                <a:shade val="95000"/>
                <a:satMod val="15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Информационная</a:t>
          </a:r>
          <a:r>
            <a:rPr lang="ru-RU" sz="1200" b="1" kern="1200" dirty="0" smtClean="0"/>
            <a:t> открытость </a:t>
          </a:r>
          <a:endParaRPr lang="ru-RU" sz="1200" b="1" kern="1200" dirty="0"/>
        </a:p>
      </dsp:txBody>
      <dsp:txXfrm rot="5400000">
        <a:off x="-2647" y="2888267"/>
        <a:ext cx="1126024" cy="1220270"/>
      </dsp:txXfrm>
    </dsp:sp>
    <dsp:sp modelId="{450E1FE3-79D0-4FE3-A9A5-1D4CFB5F0172}">
      <dsp:nvSpPr>
        <dsp:cNvPr id="0" name=""/>
        <dsp:cNvSpPr/>
      </dsp:nvSpPr>
      <dsp:spPr>
        <a:xfrm rot="5400000">
          <a:off x="3554611" y="484566"/>
          <a:ext cx="731915" cy="56335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/>
            <a:t>- доступность информации о состоянии и динамике качества образования для органов власти Субъекта РФ, органов местного самоуправления, осуществляющих управление, экспертов в области образования</a:t>
          </a:r>
          <a:endParaRPr lang="ru-RU" sz="1200" b="1" kern="1200" dirty="0"/>
        </a:p>
      </dsp:txBody>
      <dsp:txXfrm rot="5400000">
        <a:off x="3554611" y="484566"/>
        <a:ext cx="731915" cy="563356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0C91EA-C4A5-4D72-BE10-43DED43FF026}">
      <dsp:nvSpPr>
        <dsp:cNvPr id="0" name=""/>
        <dsp:cNvSpPr/>
      </dsp:nvSpPr>
      <dsp:spPr>
        <a:xfrm>
          <a:off x="2031706" y="555542"/>
          <a:ext cx="3713451" cy="3713451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2A743-0582-40B2-BA80-CE90E884ECF1}">
      <dsp:nvSpPr>
        <dsp:cNvPr id="0" name=""/>
        <dsp:cNvSpPr/>
      </dsp:nvSpPr>
      <dsp:spPr>
        <a:xfrm>
          <a:off x="2031706" y="555542"/>
          <a:ext cx="3713451" cy="3713451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6A9960-4DF4-422C-A174-A08F3653C93D}">
      <dsp:nvSpPr>
        <dsp:cNvPr id="0" name=""/>
        <dsp:cNvSpPr/>
      </dsp:nvSpPr>
      <dsp:spPr>
        <a:xfrm>
          <a:off x="2031706" y="555542"/>
          <a:ext cx="3713451" cy="3713451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771B4F-C5D0-4D5D-8910-A899DE4D1D83}">
      <dsp:nvSpPr>
        <dsp:cNvPr id="0" name=""/>
        <dsp:cNvSpPr/>
      </dsp:nvSpPr>
      <dsp:spPr>
        <a:xfrm>
          <a:off x="2031706" y="555542"/>
          <a:ext cx="3713451" cy="3713451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A9B8D7-9969-4534-B185-52251F71A23E}">
      <dsp:nvSpPr>
        <dsp:cNvPr id="0" name=""/>
        <dsp:cNvSpPr/>
      </dsp:nvSpPr>
      <dsp:spPr>
        <a:xfrm>
          <a:off x="3034040" y="1557876"/>
          <a:ext cx="1708783" cy="170878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Заведующий  ДОУ</a:t>
          </a:r>
          <a:endParaRPr lang="ru-RU" sz="1500" kern="1200" dirty="0"/>
        </a:p>
      </dsp:txBody>
      <dsp:txXfrm>
        <a:off x="3034040" y="1557876"/>
        <a:ext cx="1708783" cy="1708783"/>
      </dsp:txXfrm>
    </dsp:sp>
    <dsp:sp modelId="{A6582D6C-6429-4F33-9F49-ED5E2D2E5633}">
      <dsp:nvSpPr>
        <dsp:cNvPr id="0" name=""/>
        <dsp:cNvSpPr/>
      </dsp:nvSpPr>
      <dsp:spPr>
        <a:xfrm>
          <a:off x="3290357" y="529"/>
          <a:ext cx="1196148" cy="11961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Зав. По ВМР</a:t>
          </a:r>
          <a:endParaRPr lang="ru-RU" sz="1500" kern="1200" dirty="0"/>
        </a:p>
      </dsp:txBody>
      <dsp:txXfrm>
        <a:off x="3290357" y="529"/>
        <a:ext cx="1196148" cy="1196148"/>
      </dsp:txXfrm>
    </dsp:sp>
    <dsp:sp modelId="{B5CD8BDD-8533-4ACF-8806-F120DF397AE5}">
      <dsp:nvSpPr>
        <dsp:cNvPr id="0" name=""/>
        <dsp:cNvSpPr/>
      </dsp:nvSpPr>
      <dsp:spPr>
        <a:xfrm>
          <a:off x="5104022" y="1814193"/>
          <a:ext cx="1196148" cy="11961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Зам. Зав. По АХР</a:t>
          </a:r>
          <a:endParaRPr lang="ru-RU" sz="1500" kern="1200" dirty="0"/>
        </a:p>
      </dsp:txBody>
      <dsp:txXfrm>
        <a:off x="5104022" y="1814193"/>
        <a:ext cx="1196148" cy="1196148"/>
      </dsp:txXfrm>
    </dsp:sp>
    <dsp:sp modelId="{BFB800B4-8675-41A1-BBCC-987DF3E3729A}">
      <dsp:nvSpPr>
        <dsp:cNvPr id="0" name=""/>
        <dsp:cNvSpPr/>
      </dsp:nvSpPr>
      <dsp:spPr>
        <a:xfrm>
          <a:off x="3290357" y="3627858"/>
          <a:ext cx="1196148" cy="11961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Педагог психолог</a:t>
          </a:r>
          <a:endParaRPr lang="ru-RU" sz="1500" kern="1200" dirty="0"/>
        </a:p>
      </dsp:txBody>
      <dsp:txXfrm>
        <a:off x="3290357" y="3627858"/>
        <a:ext cx="1196148" cy="1196148"/>
      </dsp:txXfrm>
    </dsp:sp>
    <dsp:sp modelId="{5F489850-84DD-439E-A5AD-EB6B82E2139A}">
      <dsp:nvSpPr>
        <dsp:cNvPr id="0" name=""/>
        <dsp:cNvSpPr/>
      </dsp:nvSpPr>
      <dsp:spPr>
        <a:xfrm>
          <a:off x="1476693" y="1814193"/>
          <a:ext cx="1196148" cy="119614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l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Мед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персонал</a:t>
          </a:r>
          <a:endParaRPr lang="ru-RU" sz="1400" kern="1200" dirty="0"/>
        </a:p>
      </dsp:txBody>
      <dsp:txXfrm>
        <a:off x="1476693" y="1814193"/>
        <a:ext cx="1196148" cy="119614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571F63-688C-4AF6-94DE-2AAA538192BB}">
      <dsp:nvSpPr>
        <dsp:cNvPr id="0" name=""/>
        <dsp:cNvSpPr/>
      </dsp:nvSpPr>
      <dsp:spPr>
        <a:xfrm>
          <a:off x="3268393" y="2277995"/>
          <a:ext cx="1750021" cy="17500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Информация о деятельности </a:t>
          </a:r>
          <a:r>
            <a:rPr lang="ru-RU" sz="1600" b="1" kern="1200" dirty="0" smtClean="0"/>
            <a:t>ДОУ</a:t>
          </a:r>
          <a:endParaRPr lang="ru-RU" sz="1600" b="1" kern="1200" dirty="0"/>
        </a:p>
      </dsp:txBody>
      <dsp:txXfrm>
        <a:off x="3268393" y="2277995"/>
        <a:ext cx="1750021" cy="1750021"/>
      </dsp:txXfrm>
    </dsp:sp>
    <dsp:sp modelId="{488F4C96-248A-41CD-ADBE-DD815AF4260F}">
      <dsp:nvSpPr>
        <dsp:cNvPr id="0" name=""/>
        <dsp:cNvSpPr/>
      </dsp:nvSpPr>
      <dsp:spPr>
        <a:xfrm rot="16200000">
          <a:off x="3958324" y="1641760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16200000">
        <a:off x="3958324" y="1641760"/>
        <a:ext cx="370159" cy="595007"/>
      </dsp:txXfrm>
    </dsp:sp>
    <dsp:sp modelId="{9AA3DF0F-0B05-4B01-B7CD-E3C3B5B1449C}">
      <dsp:nvSpPr>
        <dsp:cNvPr id="0" name=""/>
        <dsp:cNvSpPr/>
      </dsp:nvSpPr>
      <dsp:spPr>
        <a:xfrm>
          <a:off x="3355894" y="4561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Информационные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стенды</a:t>
          </a:r>
          <a:endParaRPr lang="ru-RU" sz="1600" b="1" kern="1200" dirty="0"/>
        </a:p>
      </dsp:txBody>
      <dsp:txXfrm>
        <a:off x="3355894" y="4561"/>
        <a:ext cx="1575019" cy="1575019"/>
      </dsp:txXfrm>
    </dsp:sp>
    <dsp:sp modelId="{46738D74-A4DF-4B5B-900F-397F98BD83C0}">
      <dsp:nvSpPr>
        <dsp:cNvPr id="0" name=""/>
        <dsp:cNvSpPr/>
      </dsp:nvSpPr>
      <dsp:spPr>
        <a:xfrm rot="19285714">
          <a:off x="4907265" y="2098746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511200"/>
                <a:satOff val="873"/>
                <a:lumOff val="-1601"/>
                <a:alphaOff val="0"/>
                <a:tint val="65000"/>
                <a:satMod val="270000"/>
              </a:schemeClr>
            </a:gs>
            <a:gs pos="25000">
              <a:schemeClr val="accent2">
                <a:hueOff val="-1511200"/>
                <a:satOff val="873"/>
                <a:lumOff val="-1601"/>
                <a:alphaOff val="0"/>
                <a:tint val="60000"/>
                <a:satMod val="300000"/>
              </a:schemeClr>
            </a:gs>
            <a:gs pos="100000">
              <a:schemeClr val="accent2">
                <a:hueOff val="-1511200"/>
                <a:satOff val="873"/>
                <a:lumOff val="-1601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19285714">
        <a:off x="4907265" y="2098746"/>
        <a:ext cx="370159" cy="595007"/>
      </dsp:txXfrm>
    </dsp:sp>
    <dsp:sp modelId="{ECDC93AB-B073-4DFF-96A8-C4DD3EAB5608}">
      <dsp:nvSpPr>
        <dsp:cNvPr id="0" name=""/>
        <dsp:cNvSpPr/>
      </dsp:nvSpPr>
      <dsp:spPr>
        <a:xfrm>
          <a:off x="5201747" y="893477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1511200"/>
                <a:satOff val="873"/>
                <a:lumOff val="-1601"/>
                <a:alphaOff val="0"/>
                <a:tint val="65000"/>
                <a:satMod val="270000"/>
              </a:schemeClr>
            </a:gs>
            <a:gs pos="25000">
              <a:schemeClr val="accent2">
                <a:hueOff val="-1511200"/>
                <a:satOff val="873"/>
                <a:lumOff val="-1601"/>
                <a:alphaOff val="0"/>
                <a:tint val="60000"/>
                <a:satMod val="300000"/>
              </a:schemeClr>
            </a:gs>
            <a:gs pos="100000">
              <a:schemeClr val="accent2">
                <a:hueOff val="-1511200"/>
                <a:satOff val="873"/>
                <a:lumOff val="-1601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Отчетные концерты</a:t>
          </a:r>
          <a:endParaRPr lang="ru-RU" sz="1600" b="1" kern="1200" dirty="0"/>
        </a:p>
      </dsp:txBody>
      <dsp:txXfrm>
        <a:off x="5201747" y="893477"/>
        <a:ext cx="1575019" cy="1575019"/>
      </dsp:txXfrm>
    </dsp:sp>
    <dsp:sp modelId="{2016F29F-59F9-408A-BA64-D3249251F266}">
      <dsp:nvSpPr>
        <dsp:cNvPr id="0" name=""/>
        <dsp:cNvSpPr/>
      </dsp:nvSpPr>
      <dsp:spPr>
        <a:xfrm rot="771429">
          <a:off x="5141634" y="312558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65000"/>
                <a:satMod val="270000"/>
              </a:schemeClr>
            </a:gs>
            <a:gs pos="25000">
              <a:schemeClr val="accent2">
                <a:hueOff val="-3022401"/>
                <a:satOff val="1745"/>
                <a:lumOff val="-3202"/>
                <a:alphaOff val="0"/>
                <a:tint val="60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771429">
        <a:off x="5141634" y="3125585"/>
        <a:ext cx="370159" cy="595007"/>
      </dsp:txXfrm>
    </dsp:sp>
    <dsp:sp modelId="{6186967B-FBC1-49FF-AF56-B70BEF37BF60}">
      <dsp:nvSpPr>
        <dsp:cNvPr id="0" name=""/>
        <dsp:cNvSpPr/>
      </dsp:nvSpPr>
      <dsp:spPr>
        <a:xfrm>
          <a:off x="5657635" y="2890853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3022401"/>
                <a:satOff val="1745"/>
                <a:lumOff val="-3202"/>
                <a:alphaOff val="0"/>
                <a:tint val="65000"/>
                <a:satMod val="270000"/>
              </a:schemeClr>
            </a:gs>
            <a:gs pos="25000">
              <a:schemeClr val="accent2">
                <a:hueOff val="-3022401"/>
                <a:satOff val="1745"/>
                <a:lumOff val="-3202"/>
                <a:alphaOff val="0"/>
                <a:tint val="60000"/>
                <a:satMod val="300000"/>
              </a:schemeClr>
            </a:gs>
            <a:gs pos="100000">
              <a:schemeClr val="accent2">
                <a:hueOff val="-3022401"/>
                <a:satOff val="1745"/>
                <a:lumOff val="-320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Открытые показы</a:t>
          </a:r>
          <a:endParaRPr lang="ru-RU" sz="1600" b="1" kern="1200" dirty="0"/>
        </a:p>
      </dsp:txBody>
      <dsp:txXfrm>
        <a:off x="5657635" y="2890853"/>
        <a:ext cx="1575019" cy="1575019"/>
      </dsp:txXfrm>
    </dsp:sp>
    <dsp:sp modelId="{C45DCD4D-0EDD-4CBB-95A6-0634C9A21177}">
      <dsp:nvSpPr>
        <dsp:cNvPr id="0" name=""/>
        <dsp:cNvSpPr/>
      </dsp:nvSpPr>
      <dsp:spPr>
        <a:xfrm rot="3857143">
          <a:off x="4484947" y="394904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65000"/>
                <a:satMod val="270000"/>
              </a:schemeClr>
            </a:gs>
            <a:gs pos="25000">
              <a:schemeClr val="accent2">
                <a:hueOff val="-4533601"/>
                <a:satOff val="2618"/>
                <a:lumOff val="-4804"/>
                <a:alphaOff val="0"/>
                <a:tint val="60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3857143">
        <a:off x="4484947" y="3949045"/>
        <a:ext cx="370159" cy="595007"/>
      </dsp:txXfrm>
    </dsp:sp>
    <dsp:sp modelId="{CB4CDB73-16C3-4D58-98BF-F41D1E8A3264}">
      <dsp:nvSpPr>
        <dsp:cNvPr id="0" name=""/>
        <dsp:cNvSpPr/>
      </dsp:nvSpPr>
      <dsp:spPr>
        <a:xfrm>
          <a:off x="4380265" y="4492625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tint val="65000"/>
                <a:satMod val="270000"/>
              </a:schemeClr>
            </a:gs>
            <a:gs pos="25000">
              <a:schemeClr val="accent2">
                <a:hueOff val="-4533601"/>
                <a:satOff val="2618"/>
                <a:lumOff val="-4804"/>
                <a:alphaOff val="0"/>
                <a:tint val="60000"/>
                <a:satMod val="30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День открытых дверей</a:t>
          </a:r>
          <a:endParaRPr lang="ru-RU" sz="1600" b="1" kern="1200" dirty="0"/>
        </a:p>
      </dsp:txBody>
      <dsp:txXfrm>
        <a:off x="4380265" y="4492625"/>
        <a:ext cx="1575019" cy="1575019"/>
      </dsp:txXfrm>
    </dsp:sp>
    <dsp:sp modelId="{8FD17FC1-B923-441D-9E7E-86BCC1559976}">
      <dsp:nvSpPr>
        <dsp:cNvPr id="0" name=""/>
        <dsp:cNvSpPr/>
      </dsp:nvSpPr>
      <dsp:spPr>
        <a:xfrm rot="6951301">
          <a:off x="3425266" y="3951184"/>
          <a:ext cx="374331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65000"/>
                <a:satMod val="270000"/>
              </a:schemeClr>
            </a:gs>
            <a:gs pos="25000">
              <a:schemeClr val="accent2">
                <a:hueOff val="-6044802"/>
                <a:satOff val="3491"/>
                <a:lumOff val="-6405"/>
                <a:alphaOff val="0"/>
                <a:tint val="60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6951301">
        <a:off x="3425266" y="3951184"/>
        <a:ext cx="374331" cy="595007"/>
      </dsp:txXfrm>
    </dsp:sp>
    <dsp:sp modelId="{0C0D3DC6-8A71-48DE-A460-E6C39CFEE559}">
      <dsp:nvSpPr>
        <dsp:cNvPr id="0" name=""/>
        <dsp:cNvSpPr/>
      </dsp:nvSpPr>
      <dsp:spPr>
        <a:xfrm>
          <a:off x="2322868" y="4497186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6044802"/>
                <a:satOff val="3491"/>
                <a:lumOff val="-6405"/>
                <a:alphaOff val="0"/>
                <a:tint val="65000"/>
                <a:satMod val="270000"/>
              </a:schemeClr>
            </a:gs>
            <a:gs pos="25000">
              <a:schemeClr val="accent2">
                <a:hueOff val="-6044802"/>
                <a:satOff val="3491"/>
                <a:lumOff val="-6405"/>
                <a:alphaOff val="0"/>
                <a:tint val="60000"/>
                <a:satMod val="300000"/>
              </a:schemeClr>
            </a:gs>
            <a:gs pos="100000">
              <a:schemeClr val="accent2">
                <a:hueOff val="-6044802"/>
                <a:satOff val="3491"/>
                <a:lumOff val="-640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Официальный </a:t>
          </a:r>
          <a:r>
            <a:rPr lang="ru-RU" sz="1600" b="1" kern="1200" dirty="0" smtClean="0"/>
            <a:t> сайт ДОУ</a:t>
          </a:r>
          <a:endParaRPr lang="ru-RU" sz="1600" b="1" kern="1200" dirty="0"/>
        </a:p>
      </dsp:txBody>
      <dsp:txXfrm>
        <a:off x="2322868" y="4497186"/>
        <a:ext cx="1575019" cy="1575019"/>
      </dsp:txXfrm>
    </dsp:sp>
    <dsp:sp modelId="{B91F36C8-ABE2-40B3-9D42-1A999288E5C3}">
      <dsp:nvSpPr>
        <dsp:cNvPr id="0" name=""/>
        <dsp:cNvSpPr/>
      </dsp:nvSpPr>
      <dsp:spPr>
        <a:xfrm rot="10028571">
          <a:off x="2775013" y="3125585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556002"/>
                <a:satOff val="4363"/>
                <a:lumOff val="-8006"/>
                <a:alphaOff val="0"/>
                <a:tint val="65000"/>
                <a:satMod val="270000"/>
              </a:schemeClr>
            </a:gs>
            <a:gs pos="25000">
              <a:schemeClr val="accent2">
                <a:hueOff val="-7556002"/>
                <a:satOff val="4363"/>
                <a:lumOff val="-8006"/>
                <a:alphaOff val="0"/>
                <a:tint val="60000"/>
                <a:satMod val="300000"/>
              </a:schemeClr>
            </a:gs>
            <a:gs pos="100000">
              <a:schemeClr val="accent2">
                <a:hueOff val="-7556002"/>
                <a:satOff val="4363"/>
                <a:lumOff val="-800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 rot="10028571">
        <a:off x="2775013" y="3125585"/>
        <a:ext cx="370159" cy="595007"/>
      </dsp:txXfrm>
    </dsp:sp>
    <dsp:sp modelId="{D8B5B427-EDFA-4357-BB49-7698D5CB96EA}">
      <dsp:nvSpPr>
        <dsp:cNvPr id="0" name=""/>
        <dsp:cNvSpPr/>
      </dsp:nvSpPr>
      <dsp:spPr>
        <a:xfrm>
          <a:off x="1054152" y="2890853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7556002"/>
                <a:satOff val="4363"/>
                <a:lumOff val="-8006"/>
                <a:alphaOff val="0"/>
                <a:tint val="65000"/>
                <a:satMod val="270000"/>
              </a:schemeClr>
            </a:gs>
            <a:gs pos="25000">
              <a:schemeClr val="accent2">
                <a:hueOff val="-7556002"/>
                <a:satOff val="4363"/>
                <a:lumOff val="-8006"/>
                <a:alphaOff val="0"/>
                <a:tint val="60000"/>
                <a:satMod val="300000"/>
              </a:schemeClr>
            </a:gs>
            <a:gs pos="100000">
              <a:schemeClr val="accent2">
                <a:hueOff val="-7556002"/>
                <a:satOff val="4363"/>
                <a:lumOff val="-800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Публичный</a:t>
          </a:r>
          <a:r>
            <a:rPr lang="ru-RU" sz="1600" b="1" kern="1200" dirty="0" smtClean="0"/>
            <a:t> отчет</a:t>
          </a:r>
          <a:endParaRPr lang="ru-RU" sz="1600" b="1" kern="1200" dirty="0"/>
        </a:p>
      </dsp:txBody>
      <dsp:txXfrm>
        <a:off x="1054152" y="2890853"/>
        <a:ext cx="1575019" cy="1575019"/>
      </dsp:txXfrm>
    </dsp:sp>
    <dsp:sp modelId="{CA901FEF-4A47-4006-BAA8-AF2100EF2981}">
      <dsp:nvSpPr>
        <dsp:cNvPr id="0" name=""/>
        <dsp:cNvSpPr/>
      </dsp:nvSpPr>
      <dsp:spPr>
        <a:xfrm rot="13114286">
          <a:off x="3009382" y="2098746"/>
          <a:ext cx="370159" cy="5950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65000"/>
                <a:satMod val="270000"/>
              </a:schemeClr>
            </a:gs>
            <a:gs pos="25000">
              <a:schemeClr val="accent2">
                <a:hueOff val="-9067202"/>
                <a:satOff val="5236"/>
                <a:lumOff val="-9607"/>
                <a:alphaOff val="0"/>
                <a:tint val="60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3114286">
        <a:off x="3009382" y="2098746"/>
        <a:ext cx="370159" cy="595007"/>
      </dsp:txXfrm>
    </dsp:sp>
    <dsp:sp modelId="{555B532E-D9BB-469D-8137-FA9F3CA72998}">
      <dsp:nvSpPr>
        <dsp:cNvPr id="0" name=""/>
        <dsp:cNvSpPr/>
      </dsp:nvSpPr>
      <dsp:spPr>
        <a:xfrm>
          <a:off x="1510040" y="893477"/>
          <a:ext cx="1575019" cy="1575019"/>
        </a:xfrm>
        <a:prstGeom prst="ellipse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tint val="65000"/>
                <a:satMod val="270000"/>
              </a:schemeClr>
            </a:gs>
            <a:gs pos="25000">
              <a:schemeClr val="accent2">
                <a:hueOff val="-9067202"/>
                <a:satOff val="5236"/>
                <a:lumOff val="-9607"/>
                <a:alphaOff val="0"/>
                <a:tint val="60000"/>
                <a:satMod val="30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Фотомонтажи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Фотоколлажи</a:t>
          </a:r>
          <a:endParaRPr lang="ru-RU" sz="1300" b="1" kern="1200" dirty="0"/>
        </a:p>
      </dsp:txBody>
      <dsp:txXfrm>
        <a:off x="1510040" y="893477"/>
        <a:ext cx="1575019" cy="157501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8FAB1B-1243-4557-B393-B720C4D903E9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8D9002-44F7-4F8D-A761-ED0929211E52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Информационные стенды в группах и общие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114847" y="1515"/>
        <a:ext cx="1866304" cy="933152"/>
      </dsp:txXfrm>
    </dsp:sp>
    <dsp:sp modelId="{D77077E6-D953-48A7-B12C-B88315A2975C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2266801"/>
                <a:satOff val="1309"/>
                <a:lumOff val="-2402"/>
                <a:alphaOff val="0"/>
                <a:shade val="45000"/>
                <a:satMod val="155000"/>
              </a:schemeClr>
            </a:gs>
            <a:gs pos="60000">
              <a:schemeClr val="accent2">
                <a:hueOff val="-2266801"/>
                <a:satOff val="1309"/>
                <a:lumOff val="-2402"/>
                <a:alphaOff val="0"/>
                <a:shade val="95000"/>
                <a:satMod val="150000"/>
              </a:schemeClr>
            </a:gs>
            <a:gs pos="100000">
              <a:schemeClr val="accent2">
                <a:hueOff val="-2266801"/>
                <a:satOff val="1309"/>
                <a:lumOff val="-2402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Паспорт группы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59238" y="1196235"/>
        <a:ext cx="1866304" cy="933152"/>
      </dsp:txXfrm>
    </dsp:sp>
    <dsp:sp modelId="{EB8106ED-0B55-4A6F-930A-39B84E3A77AC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4533601"/>
                <a:satOff val="2618"/>
                <a:lumOff val="-4804"/>
                <a:alphaOff val="0"/>
                <a:shade val="45000"/>
                <a:satMod val="155000"/>
              </a:schemeClr>
            </a:gs>
            <a:gs pos="60000">
              <a:schemeClr val="accent2">
                <a:hueOff val="-4533601"/>
                <a:satOff val="2618"/>
                <a:lumOff val="-4804"/>
                <a:alphaOff val="0"/>
                <a:shade val="95000"/>
                <a:satMod val="150000"/>
              </a:schemeClr>
            </a:gs>
            <a:gs pos="100000">
              <a:schemeClr val="accent2">
                <a:hueOff val="-4533601"/>
                <a:satOff val="2618"/>
                <a:lumOff val="-4804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Стенгазеты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31137" y="3129332"/>
        <a:ext cx="1866304" cy="933152"/>
      </dsp:txXfrm>
    </dsp:sp>
    <dsp:sp modelId="{0923E509-BA94-44F5-B172-9AECFE2FCDD6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6800402"/>
                <a:satOff val="3927"/>
                <a:lumOff val="-7205"/>
                <a:alphaOff val="0"/>
                <a:shade val="45000"/>
                <a:satMod val="155000"/>
              </a:schemeClr>
            </a:gs>
            <a:gs pos="60000">
              <a:schemeClr val="accent2">
                <a:hueOff val="-6800402"/>
                <a:satOff val="3927"/>
                <a:lumOff val="-7205"/>
                <a:alphaOff val="0"/>
                <a:shade val="95000"/>
                <a:satMod val="150000"/>
              </a:schemeClr>
            </a:gs>
            <a:gs pos="100000">
              <a:schemeClr val="accent2">
                <a:hueOff val="-6800402"/>
                <a:satOff val="3927"/>
                <a:lumOff val="-7205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Фотомонтажи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098558" y="3129332"/>
        <a:ext cx="1866304" cy="933152"/>
      </dsp:txXfrm>
    </dsp:sp>
    <dsp:sp modelId="{372A0317-7FFE-4292-B56E-722A914F6E9B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2">
                <a:hueOff val="-9067202"/>
                <a:satOff val="5236"/>
                <a:lumOff val="-9607"/>
                <a:alphaOff val="0"/>
                <a:shade val="45000"/>
                <a:satMod val="155000"/>
              </a:schemeClr>
            </a:gs>
            <a:gs pos="60000">
              <a:schemeClr val="accent2">
                <a:hueOff val="-9067202"/>
                <a:satOff val="5236"/>
                <a:lumOff val="-9607"/>
                <a:alphaOff val="0"/>
                <a:shade val="95000"/>
                <a:satMod val="150000"/>
              </a:schemeClr>
            </a:gs>
            <a:gs pos="100000">
              <a:schemeClr val="accent2">
                <a:hueOff val="-9067202"/>
                <a:satOff val="5236"/>
                <a:lumOff val="-9607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Доски объявлений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70456" y="1196235"/>
        <a:ext cx="1866304" cy="933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8FB97D-E803-4F44-AEF4-72969FE26A67}" type="datetimeFigureOut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747DD9-FAF8-4AA5-939A-79D70D42F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ED3F8-0959-4807-BAE4-1097AEB2AE9B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028A42-1542-433C-9575-6F6DA13EADB0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6266-8F8A-448D-8768-1A0018E3734D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743E0F-4242-4EA7-92D4-2DDE1E5BC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32D73-779E-4E4E-877E-1E90D548DF8E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069A-0F11-4E55-8419-D04263BB9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F04D-8537-4E8E-9D4A-6385D9ADE6C1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63EC-E751-4E50-82CC-6A46441DB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046B-5374-4DFF-A4C8-5435047AA6E1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BB80-DB81-438D-8F17-9102E991E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B6C00-FEE3-4B0D-B6C0-BA51DE377D38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397FE4-3368-4FDE-B1E1-2093C5120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5A25-F35E-4FAF-8E9A-1B7071D4DFE8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9B1C-BAF7-4095-9022-358CD4C1B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5B65C4-90C5-4A2D-94B1-9D0465405211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121AB5-449B-443A-B31D-F5BCE1FE5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1A63-A8B5-462C-9F9F-82108711CBDA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B82E-D82D-4587-AB7E-1C1A6E2D2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1855-007A-4DF0-A55B-C2C33B9ECE0A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18049-7070-460D-8778-1F0A4E1C8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EFD5D58-3B10-4579-A5B0-CBAE85E3B2EB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AAD446-4BDB-4AF6-8B8E-0EB5BD40B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EB3766-65CA-4801-A81D-E3B8BBFB2E40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5D7408-48E0-418A-BF00-380950500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E795B-A26F-4BD6-BDA6-6A97DF0A9594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6E71FE-F266-4FDF-A0CB-F1C728C5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156662-559B-4E07-8A75-8B2C91417439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5197F3B-F990-4A65-99F5-A77834B9B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E523-1D9D-44DA-A46A-8175457F075A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E7337-D31C-43C6-95A0-C2E33BC8C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362338-7E56-4110-A2B6-71422CF1600F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12499-C988-467C-997A-67C85F166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C7CA-E70B-4A03-997F-87108F537E1A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1689-8FEA-45AA-A00B-6C0FB0D8F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126FC3-B5F6-4E2F-A475-47C84C7AF9B7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4650B2-428F-49D4-BF36-4FF34E945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50000">
              <a:schemeClr val="bg1"/>
            </a:gs>
            <a:gs pos="100000">
              <a:srgbClr val="FFCC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4E5285D-1C69-46AC-8B8E-B723F95E579C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30109B7-5D31-40CB-9D39-510D7B4DC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8" r:id="rId1"/>
    <p:sldLayoutId id="2147484739" r:id="rId2"/>
    <p:sldLayoutId id="2147484740" r:id="rId3"/>
    <p:sldLayoutId id="2147484741" r:id="rId4"/>
    <p:sldLayoutId id="2147484742" r:id="rId5"/>
    <p:sldLayoutId id="2147484743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555FF28-BEDD-4F7E-A07C-B523F1DBBEF4}" type="datetime1">
              <a:rPr lang="ru-RU"/>
              <a:pPr>
                <a:defRPr/>
              </a:pPr>
              <a:t>20.04.2015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98B18B-3609-4312-BB14-69345DA12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4" r:id="rId1"/>
    <p:sldLayoutId id="2147484731" r:id="rId2"/>
    <p:sldLayoutId id="2147484745" r:id="rId3"/>
    <p:sldLayoutId id="2147484732" r:id="rId4"/>
    <p:sldLayoutId id="2147484733" r:id="rId5"/>
    <p:sldLayoutId id="2147484734" r:id="rId6"/>
    <p:sldLayoutId id="2147484746" r:id="rId7"/>
    <p:sldLayoutId id="2147484735" r:id="rId8"/>
    <p:sldLayoutId id="2147484747" r:id="rId9"/>
    <p:sldLayoutId id="2147484736" r:id="rId10"/>
    <p:sldLayoutId id="21474847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75;&#1088;&#1072;&#1084;&#1084;&#1072;%20&#1084;&#1086;&#1085;&#1080;&#1090;&#1086;&#1088;&#1080;&#1085;&#1075;&#1072;%20&#1082;&#1072;&#1095;&#1077;&#1089;&#1090;&#1074;&#1072;%20&#1076;&#1086;&#1096;&#1082;&#1086;&#1083;&#1100;&#1085;&#1086;&#1075;&#1086;%20&#1086;&#1073;&#1088;&#1072;&#1079;&#1086;&#1074;&#1072;&#1085;&#1080;&#1103;%20%20&#1052;&#1041;&#1044;&#1054;&#1059;.docx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62;&#1080;&#1082;&#1083;&#1086;&#1075;&#1088;&#1072;&#1084;&#1084;&#1072;%20&#1086;&#1089;&#1085;&#1086;&#1074;&#1085;&#1099;&#1093;%20&#1085;&#1072;&#1087;&#1088;&#1072;&#1074;&#1083;&#1077;&#1085;&#1080;&#1081;%20%20&#1042;&#1057;&#1054;&#1050;&#1054;%20.docx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061;&#1072;&#1088;&#1072;&#1082;&#1090;&#1077;&#1088;&#1080;&#1089;&#1090;&#1080;&#1082;&#1072;%20&#1087;&#1077;&#1076;&#1072;&#1075;&#1086;&#1075;&#1080;&#1095;&#1077;&#1089;&#1082;&#1086;&#1081;%20&#1076;&#1077;&#1103;&#1090;&#1077;&#1083;&#1100;&#1085;&#1086;&#1089;&#1090;&#1080;%20&#1087;&#1077;&#1076;&#1072;&#1075;&#1086;&#1075;&#1086;1.docx" TargetMode="External"/><Relationship Id="rId2" Type="http://schemas.openxmlformats.org/officeDocument/2006/relationships/hyperlink" Target="&#1061;&#1072;&#1088;&#1072;&#1082;&#1090;&#1077;&#1088;&#1080;&#1089;&#1090;&#1080;&#1082;&#1072;%20&#1087;&#1077;&#1076;&#1072;&#1075;&#1086;&#1075;&#1080;&#1095;&#1077;&#1089;&#1082;&#1086;&#1081;%20&#1076;&#1077;&#1103;&#1090;&#1077;&#1083;&#1100;&#1085;&#1086;&#1089;&#1090;&#1080;%20&#1087;&#1077;&#1076;&#1072;&#1075;&#1086;&#1075;&#1086;&#1074;.docx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&#1052;&#1086;&#1090;&#1080;&#1074;&#1072;&#1094;&#1080;&#1103;%20&#1087;&#1077;&#1076;&#1072;&#1075;&#1086;&#1075;&#1086;&#1074;.docx" TargetMode="External"/><Relationship Id="rId5" Type="http://schemas.openxmlformats.org/officeDocument/2006/relationships/hyperlink" Target="&#1050;&#1072;&#1088;&#1090;&#1072;%20&#1085;&#1072;&#1073;&#1083;&#1102;&#1076;&#1077;&#1085;&#1080;&#1081;%20&#1079;&#1072;%20&#1076;&#1077;&#1103;&#1090;&#1077;&#1083;&#1100;&#1085;&#1086;&#1089;&#1090;&#1100;&#1102;%20&#1087;&#1077;&#1076;&#1072;&#1075;&#1086;&#1075;&#1072;%20%20%20%20%20%20%20%20%20%20%20%20%20%20%20%20%20%20%20%20%20%20%20%20%20%20%20%20%20%20%20%20%20%20%20%20%20%20%20%20%20%20%20%20%20%20%20%20%20%20%20%20%20%20%20%20%20%20%20%20%20%20%20%20%20%20%20%20%20%20%20%20%20%20%20%20%20%20%20%20%20%20%20%20%20%20%20%20%20%20%20%20%20%20&#1059;&#1089;&#1083;&#1086;&#1074;&#1085;&#1099;&#1077;%20&#1086;&#1073;&#1086;&#1079;&#1085;&#1072;&#1095;&#1077;&#1085;&#1080;&#1103;.doc" TargetMode="External"/><Relationship Id="rId4" Type="http://schemas.openxmlformats.org/officeDocument/2006/relationships/hyperlink" Target="&#1056;&#1077;&#1081;&#1090;&#1080;&#1085;&#1075;%20&#1084;&#1077;&#1090;&#1086;&#1076;&#1080;&#1095;&#1077;&#1089;&#1082;&#1086;&#1081;%20&#1072;&#1082;&#1090;&#1080;&#1074;&#1085;&#1086;&#1089;&#1090;&#1080;%20&#1087;&#1077;&#1076;&#1072;&#1075;&#1086;&#1075;&#1086;&#1074;%20&#1044;&#1054;&#1059;.do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&#1052;&#1086;&#1085;&#1080;&#1090;&#1086;&#1088;&#1080;&#1085;&#1075;%20%20%20&#1087;&#1088;&#1077;&#1076;&#1084;&#1077;&#1090;&#1085;1.doc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5;&#1080;&#1090;&#1086;&#1088;&#1080;&#1085;&#1075;%20&#1089;&#1077;&#1084;&#1100;&#1080;%202012%20.docx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Внутренняя  система оценки качества образования в современном ДОУ</a:t>
            </a:r>
            <a:endParaRPr lang="ru-RU" dirty="0"/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0751DFF-9BF6-48CB-9309-9C064ECFA4F0}" type="slidenum">
              <a:rPr lang="ru-RU">
                <a:latin typeface="Rage Italic"/>
              </a:rPr>
              <a:pPr>
                <a:defRPr/>
              </a:pPr>
              <a:t>1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285852" y="1714488"/>
          <a:ext cx="67151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7217" name="Rectangle 1"/>
          <p:cNvSpPr>
            <a:spLocks noChangeArrowheads="1"/>
          </p:cNvSpPr>
          <p:nvPr/>
        </p:nvSpPr>
        <p:spPr bwMode="auto">
          <a:xfrm>
            <a:off x="142875" y="862013"/>
            <a:ext cx="1571625" cy="5857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 необходимы?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63" y="928688"/>
            <a:ext cx="65341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atin typeface="+mn-lt"/>
                <a:cs typeface="Times New Roman" pitchFamily="18" charset="0"/>
              </a:rPr>
              <a:t>Источники для определения показателей ВСОКО </a:t>
            </a:r>
          </a:p>
        </p:txBody>
      </p:sp>
      <p:sp>
        <p:nvSpPr>
          <p:cNvPr id="21509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F8E3865-D50F-41BA-8991-D283B9923346}" type="slidenum">
              <a:rPr lang="ru-RU">
                <a:latin typeface="Rage Italic"/>
              </a:rPr>
              <a:pPr>
                <a:defRPr/>
              </a:pPr>
              <a:t>10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70807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620688"/>
            <a:ext cx="6019143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Требования к отбору показателей ВСКО</a:t>
            </a:r>
          </a:p>
        </p:txBody>
      </p:sp>
      <p:sp>
        <p:nvSpPr>
          <p:cNvPr id="2253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DBC0A3-BAC5-4D66-A37F-F4307071FFEF}" type="slidenum">
              <a:rPr lang="ru-RU">
                <a:latin typeface="Rage Italic"/>
              </a:rPr>
              <a:pPr>
                <a:defRPr/>
              </a:pPr>
              <a:t>11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550" y="692150"/>
            <a:ext cx="4572000" cy="19415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j-lt"/>
              </a:rPr>
              <a:t>Понятие «мониторинг» является производной формой от латинского </a:t>
            </a:r>
            <a:r>
              <a:rPr lang="ru-RU" dirty="0" err="1">
                <a:latin typeface="+mj-lt"/>
              </a:rPr>
              <a:t>monitor</a:t>
            </a:r>
            <a:r>
              <a:rPr lang="ru-RU" dirty="0">
                <a:latin typeface="+mj-lt"/>
              </a:rPr>
              <a:t> и означает осуществление некоторого действия, направленного на реализацию функций наблюдения, контроля, предупреждения.  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813" y="3638550"/>
            <a:ext cx="6584950" cy="19415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j-lt"/>
              </a:rPr>
              <a:t>Объективное отслеживание возможных изменений, сравнение их с эталоном, определение расхождений, проведение анализа и определение тенденций, разработка и реализация управленческих решений, анализ достигнутого, коррекция – таков возможный «шлейф» мониторинга    (В. М. </a:t>
            </a:r>
            <a:r>
              <a:rPr lang="ru-RU" dirty="0" err="1">
                <a:latin typeface="+mj-lt"/>
              </a:rPr>
              <a:t>Лизинский</a:t>
            </a:r>
            <a:r>
              <a:rPr lang="ru-RU" dirty="0">
                <a:latin typeface="+mj-lt"/>
              </a:rPr>
              <a:t>) .</a:t>
            </a:r>
          </a:p>
        </p:txBody>
      </p:sp>
      <p:sp>
        <p:nvSpPr>
          <p:cNvPr id="2355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E04465B-473C-478B-9F81-3CA2181163BE}" type="slidenum">
              <a:rPr lang="ru-RU">
                <a:latin typeface="Rage Italic"/>
              </a:rPr>
              <a:pPr>
                <a:defRPr/>
              </a:pPr>
              <a:t>12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47664" y="16866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55776" y="476672"/>
            <a:ext cx="443711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Положение</a:t>
            </a:r>
          </a:p>
          <a:p>
            <a:pPr algn="ctr">
              <a:defRPr/>
            </a:pPr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о внутреннем мониторинге</a:t>
            </a:r>
          </a:p>
          <a:p>
            <a:pPr algn="ctr">
              <a:defRPr/>
            </a:pPr>
            <a:r>
              <a: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качества образования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CBC5384-FDD2-4C72-9516-598F56586105}" type="slidenum">
              <a:rPr lang="ru-RU">
                <a:latin typeface="Rage Italic"/>
              </a:rPr>
              <a:pPr>
                <a:defRPr/>
              </a:pPr>
              <a:t>13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57639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476672"/>
            <a:ext cx="5832648" cy="936104"/>
          </a:xfrm>
          <a:prstGeom prst="rect">
            <a:avLst/>
          </a:prstGeom>
        </p:spPr>
        <p:txBody>
          <a:bodyPr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Основные  направления  внутренней оценки  качества  образования </a:t>
            </a:r>
          </a:p>
        </p:txBody>
      </p:sp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5CB87E9-C677-4A4C-A649-C6E6FB00B68C}" type="slidenum">
              <a:rPr lang="ru-RU">
                <a:latin typeface="Rage Italic"/>
              </a:rPr>
              <a:pPr>
                <a:defRPr/>
              </a:pPr>
              <a:t>14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7" y="908720"/>
            <a:ext cx="4761370" cy="504056"/>
          </a:xfrm>
          <a:prstGeom prst="rect">
            <a:avLst/>
          </a:prstGeom>
        </p:spPr>
        <p:txBody>
          <a:bodyPr wrap="none"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Критерии и показатели  мониторинга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AA77F5F-81A1-4029-9149-3DF23E3AEBAA}" type="slidenum">
              <a:rPr lang="ru-RU">
                <a:latin typeface="Rage Italic"/>
              </a:rPr>
              <a:pPr>
                <a:defRPr/>
              </a:pPr>
              <a:t>15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1524000" y="1397000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43808" y="800721"/>
            <a:ext cx="3312368" cy="369332"/>
          </a:xfrm>
          <a:prstGeom prst="rect">
            <a:avLst/>
          </a:prstGeom>
        </p:spPr>
        <p:txBody>
          <a:bodyPr wrap="none">
            <a:prstTxWarp prst="textTriangle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ПРИНЦИПЫ  ВМКО</a:t>
            </a: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BAFF28D-9FFB-4E63-AEEC-E2863CC42803}" type="slidenum">
              <a:rPr lang="ru-RU">
                <a:latin typeface="Rage Italic"/>
              </a:rPr>
              <a:pPr>
                <a:defRPr/>
              </a:pPr>
              <a:t>16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764704"/>
            <a:ext cx="4033679" cy="576064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Методы сбора информации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1962150" y="1341438"/>
            <a:ext cx="45720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экспертный опрос;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анкетирование;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тестирование;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анализ документов;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беседы;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наблюдение;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социометрические исследования;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статистические исследования;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хронометрирование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собеседование; 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контрольные срезы;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</a:pPr>
            <a:r>
              <a:rPr lang="ru-RU"/>
              <a:t>  самоанализ и самооценка</a:t>
            </a:r>
          </a:p>
        </p:txBody>
      </p:sp>
      <p:sp>
        <p:nvSpPr>
          <p:cNvPr id="2867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2A7C1F5-530B-47F9-B627-848E6080B2C8}" type="slidenum">
              <a:rPr lang="ru-RU">
                <a:latin typeface="Rage Italic"/>
              </a:rPr>
              <a:pPr>
                <a:defRPr/>
              </a:pPr>
              <a:t>17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39552" y="1628800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23728" y="908720"/>
            <a:ext cx="4572000" cy="646331"/>
          </a:xfrm>
          <a:prstGeom prst="rect">
            <a:avLst/>
          </a:prstGeom>
        </p:spPr>
        <p:txBody>
          <a:bodyPr>
            <a:prstTxWarp prst="textCanDown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Управленческая  мониторинговая  группа</a:t>
            </a:r>
          </a:p>
        </p:txBody>
      </p:sp>
      <p:sp>
        <p:nvSpPr>
          <p:cNvPr id="2970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C893F02-790D-4EAA-B139-4EB798C91764}" type="slidenum">
              <a:rPr lang="ru-RU">
                <a:latin typeface="Rage Italic"/>
              </a:rPr>
              <a:pPr>
                <a:defRPr/>
              </a:pPr>
              <a:t>18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1619250" y="1268413"/>
            <a:ext cx="6192838" cy="3697287"/>
          </a:xfrm>
          <a:prstGeom prst="flowChartMultidocumen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hlinkClick r:id="rId2" action="ppaction://hlinkfile"/>
              </a:rPr>
              <a:t>Программа</a:t>
            </a:r>
            <a:r>
              <a:rPr lang="ru-RU" dirty="0"/>
              <a:t>  внутреннего мониторинга качества образования  представляет собой документ, определяющий направления мониторинга, исчерпывающий систематизированный перечень критериев и показателей  мониторинга и характеризующих их показателей, отобранных с учетом информационных потребностей (функционала) органов управления образовательного учреждения. </a:t>
            </a:r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331E05-468B-4FEF-9F89-5E50946CB094}" type="slidenum">
              <a:rPr lang="ru-RU">
                <a:latin typeface="Rage Italic"/>
              </a:rPr>
              <a:pPr>
                <a:defRPr/>
              </a:pPr>
              <a:t>19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857375" y="1143000"/>
            <a:ext cx="55721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ФЗ «Об образовании в РФ»</a:t>
            </a:r>
          </a:p>
          <a:p>
            <a:pPr algn="ctr"/>
            <a:r>
              <a:rPr lang="ru-RU" b="1"/>
              <a:t>Статья 28.  Компетенции, права, обязанности и  ответственность образовательной организации</a:t>
            </a:r>
          </a:p>
          <a:p>
            <a:pPr algn="ctr"/>
            <a:endParaRPr lang="ru-RU" b="1"/>
          </a:p>
          <a:p>
            <a:pPr algn="ctr"/>
            <a:r>
              <a:rPr lang="ru-RU"/>
              <a:t>3. К компетенции образовательной организации в установленной сфере деятельности относятся:</a:t>
            </a:r>
          </a:p>
          <a:p>
            <a:pPr algn="ctr"/>
            <a:r>
              <a:rPr lang="ru-RU"/>
              <a:t>13) Проведение самообследования, обеспечение функционирования  внутренней системы оценки качества образования.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03D4567-DB7B-4504-9944-5A18F8278D77}" type="slidenum">
              <a:rPr lang="ru-RU">
                <a:latin typeface="Rage Italic"/>
              </a:rPr>
              <a:pPr>
                <a:defRPr/>
              </a:pPr>
              <a:t>2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1989138"/>
            <a:ext cx="6704012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Приказ руководителя о проведении  конкретного вида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 мониторинга  и составе временной мониторинговой группы;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Привлечение экспертов;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Разработка план – задания мониторинга;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Подготовка инструментария; 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Сбор информации;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Оформление информации;</a:t>
            </a:r>
          </a:p>
          <a:p>
            <a:pPr marL="285750" indent="-285750">
              <a:lnSpc>
                <a:spcPct val="150000"/>
              </a:lnSpc>
              <a:buFontTx/>
              <a:buBlip>
                <a:blip r:embed="rId2"/>
              </a:buBlip>
              <a:defRPr/>
            </a:pPr>
            <a:r>
              <a:rPr lang="ru-RU" dirty="0"/>
              <a:t>Принятие управленческих решений;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1680" y="908720"/>
            <a:ext cx="6120680" cy="723859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Алгоритм подготовки и проведения мониторинга</a:t>
            </a:r>
          </a:p>
        </p:txBody>
      </p:sp>
      <p:sp>
        <p:nvSpPr>
          <p:cNvPr id="3174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105DAAA-7AE4-4D1F-9BFE-CAEA3DA60488}" type="slidenum">
              <a:rPr lang="ru-RU">
                <a:latin typeface="Rage Italic"/>
              </a:rPr>
              <a:pPr>
                <a:defRPr/>
              </a:pPr>
              <a:t>20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1000125" y="857250"/>
            <a:ext cx="7500938" cy="4121150"/>
          </a:xfrm>
          <a:prstGeom prst="flowChartMultidocument">
            <a:avLst/>
          </a:prstGeom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+mj-lt"/>
                <a:hlinkClick r:id="rId2" action="ppaction://hlinkfile"/>
              </a:rPr>
              <a:t>Циклограмма </a:t>
            </a:r>
            <a:endParaRPr lang="ru-RU" sz="2800" b="1" dirty="0">
              <a:latin typeface="+mj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Мониторинг здоровья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 Кадровый мониторинг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  Мониторинг качества воспитательно – образовательного процесса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Мониторинг научно – методического обеспечения воспитательно – образовательного процесса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Мониторинг  материально – технического состояния ДОУ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Мониторинг семьи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1600" dirty="0">
                <a:latin typeface="+mj-lt"/>
              </a:rPr>
              <a:t> Мониторинг  результатов освоения ООП ДО ДОУ</a:t>
            </a:r>
          </a:p>
          <a:p>
            <a:pPr marL="342900" indent="-342900"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 </a:t>
            </a: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A15715-B229-489A-9B48-892AEC45EDB4}" type="slidenum">
              <a:rPr lang="ru-RU">
                <a:latin typeface="Rage Italic"/>
              </a:rPr>
              <a:pPr>
                <a:defRPr/>
              </a:pPr>
              <a:t>21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77BF809-17BE-46E3-9014-3A2E07011214}" type="slidenum">
              <a:rPr lang="ru-RU">
                <a:latin typeface="Rage Italic"/>
              </a:rPr>
              <a:pPr>
                <a:defRPr/>
              </a:pPr>
              <a:t>22</a:t>
            </a:fld>
            <a:endParaRPr lang="ru-RU">
              <a:latin typeface="Rage Italic"/>
            </a:endParaRP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857250" y="884238"/>
            <a:ext cx="7215188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оценки качества образования В ДОУ   </a:t>
            </a:r>
          </a:p>
          <a:p>
            <a:pPr indent="539750" algn="ctr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indent="539750" algn="just" eaLnBrk="0" hangingPunct="0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 профессионального уровня  педагогов ДОУ;</a:t>
            </a:r>
          </a:p>
          <a:p>
            <a:pPr indent="539750" algn="just" eaLnBrk="0" hangingPunct="0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539750" algn="just" eaLnBrk="0" hangingPunct="0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качества организации в-о процесса;</a:t>
            </a:r>
          </a:p>
          <a:p>
            <a:pPr indent="539750" algn="just" eaLnBrk="0" hangingPunct="0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539750" algn="just" eaLnBrk="0" hangingPunct="0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предметно развивающей среды;</a:t>
            </a:r>
          </a:p>
          <a:p>
            <a:pPr indent="539750" algn="just" eaLnBrk="0" hangingPunct="0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indent="539750" algn="just" eaLnBrk="0" hangingPunct="0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семьи: оценка степени удовлетворенности родителей качеством образования в ДОУ и предоставляемыми им услугами;</a:t>
            </a:r>
          </a:p>
          <a:p>
            <a:pPr indent="539750" algn="just" eaLnBrk="0" hangingPunct="0"/>
            <a:endParaRPr lang="ru-RU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539750" algn="just" eaLnBrk="0" hangingPunct="0">
              <a:buFontTx/>
              <a:buBlip>
                <a:blip r:embed="rId2"/>
              </a:buBlip>
            </a:pPr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 - педагогическая диагностика усвоения воспитанниками образовательной программы ДОУ.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Прямоугольник 1"/>
          <p:cNvSpPr>
            <a:spLocks noChangeArrowheads="1"/>
          </p:cNvSpPr>
          <p:nvPr/>
        </p:nvSpPr>
        <p:spPr bwMode="auto">
          <a:xfrm>
            <a:off x="1279525" y="1628775"/>
            <a:ext cx="66960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/>
              <a:t> </a:t>
            </a:r>
            <a:r>
              <a:rPr lang="ru-RU" sz="1600">
                <a:hlinkClick r:id="rId2" action="ppaction://hlinkfile"/>
              </a:rPr>
              <a:t>Анализ </a:t>
            </a:r>
            <a:r>
              <a:rPr lang="ru-RU" sz="1600"/>
              <a:t> профессиональной  готовности педагогов к работе в современном ДОУ (адаптированный вариант профессиограммы воспитателя ДОУ, Н.А. Астафьевой) – выявление  соответствия профессионального уровня педагогов современным требованиям к реализации ООП ДО ДОУ;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/>
              <a:t> </a:t>
            </a:r>
            <a:r>
              <a:rPr lang="ru-RU" sz="1600">
                <a:hlinkClick r:id="rId3" action="ppaction://hlinkfile"/>
              </a:rPr>
              <a:t>Характеристика </a:t>
            </a:r>
            <a:r>
              <a:rPr lang="ru-RU" sz="1600"/>
              <a:t>педагогической деятельности педагогов(По Ю.К.Бабанскому), определение  стиля педагогической деятельности и   групп педагогов по степени контроля;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>
                <a:hlinkClick r:id="rId4" action="ppaction://hlinkfile"/>
              </a:rPr>
              <a:t> Рейтинг </a:t>
            </a:r>
            <a:r>
              <a:rPr lang="ru-RU" sz="1600"/>
              <a:t>методической активности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/>
              <a:t>Самоанализ педагогической деятельности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>
                <a:hlinkClick r:id="rId5" action="ppaction://hlinkfile"/>
              </a:rPr>
              <a:t>Карта наблюдений </a:t>
            </a:r>
            <a:r>
              <a:rPr lang="ru-RU" sz="1600"/>
              <a:t>за деятельностью педагога (оперативный мониторинг) (авторский вариант)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/>
              <a:t>Карта затруднений педагогов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>
                <a:hlinkClick r:id="rId6" action="ppaction://hlinkfile"/>
              </a:rPr>
              <a:t>Анализ мотивационного компонента </a:t>
            </a:r>
            <a:r>
              <a:rPr lang="ru-RU" sz="1600"/>
              <a:t>профессиональной деятельности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34802" y="827420"/>
            <a:ext cx="4711098" cy="729372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Мониторинг   профессионального уровня педагогов </a:t>
            </a:r>
          </a:p>
        </p:txBody>
      </p:sp>
      <p:sp>
        <p:nvSpPr>
          <p:cNvPr id="3482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769499-3ED2-4182-9F90-BE084D746DC0}" type="slidenum">
              <a:rPr lang="ru-RU">
                <a:latin typeface="Rage Italic"/>
              </a:rPr>
              <a:pPr>
                <a:defRPr/>
              </a:pPr>
              <a:t>23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1"/>
          <p:cNvSpPr>
            <a:spLocks noChangeArrowheads="1"/>
          </p:cNvSpPr>
          <p:nvPr/>
        </p:nvSpPr>
        <p:spPr bwMode="auto">
          <a:xfrm>
            <a:off x="1331913" y="2994025"/>
            <a:ext cx="64087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ru-RU" b="1"/>
              <a:t>Оценка предметно развивающей среды с  позиции психогигиены и здоровьесбережения;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ru-RU" b="1"/>
          </a:p>
          <a:p>
            <a:pPr marL="285750" indent="-285750">
              <a:buFontTx/>
              <a:buBlip>
                <a:blip r:embed="rId2"/>
              </a:buBlip>
            </a:pPr>
            <a:r>
              <a:rPr lang="ru-RU" b="1"/>
              <a:t>Оценка принципов построения и развивающей направленности среды;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ru-RU"/>
          </a:p>
          <a:p>
            <a:pPr marL="285750" indent="-285750">
              <a:buFontTx/>
              <a:buBlip>
                <a:blip r:embed="rId2"/>
              </a:buBlip>
            </a:pPr>
            <a:r>
              <a:rPr lang="ru-RU" b="1"/>
              <a:t>Оснащение центров развития детей в группах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47664" y="1643050"/>
            <a:ext cx="5762927" cy="849846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предметно – развивающей среды</a:t>
            </a:r>
          </a:p>
        </p:txBody>
      </p:sp>
      <p:sp>
        <p:nvSpPr>
          <p:cNvPr id="4" name="Прямоугольник 3">
            <a:hlinkClick r:id="rId3" action="ppaction://hlinkfile"/>
          </p:cNvPr>
          <p:cNvSpPr/>
          <p:nvPr/>
        </p:nvSpPr>
        <p:spPr>
          <a:xfrm>
            <a:off x="3286116" y="1285860"/>
            <a:ext cx="2071702" cy="583646"/>
          </a:xfrm>
          <a:prstGeom prst="rect">
            <a:avLst/>
          </a:prstGeom>
        </p:spPr>
        <p:txBody>
          <a:bodyPr wrap="none">
            <a:prstTxWarp prst="textDeflate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3" action="ppaction://hlinkfile"/>
              </a:rPr>
              <a:t>Мониторинг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5845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BF9EEB0-F28D-4087-821E-95C7C4E82008}" type="slidenum">
              <a:rPr lang="ru-RU">
                <a:latin typeface="Rage Italic"/>
              </a:rPr>
              <a:pPr>
                <a:defRPr/>
              </a:pPr>
              <a:t>24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рямоугольник 1"/>
          <p:cNvSpPr>
            <a:spLocks noChangeArrowheads="1"/>
          </p:cNvSpPr>
          <p:nvPr/>
        </p:nvSpPr>
        <p:spPr bwMode="auto">
          <a:xfrm>
            <a:off x="1071563" y="1571625"/>
            <a:ext cx="6911975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Опросник: «Удовлетворенность деятельностью ДОУ» (Е.П.Арнаутова, «В гостях у директора»);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Тестовые опросы педагогов и родителей как партнеров по воспитанию (Е.П.Арнаутова, «В гостях у директора»), позволяющие выявить степень удовлетворенности родителей деятельность воспитателя и группы;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Анкета для родителей «Анализ социально – педагогических  факторов семейного воспитания детей (Е.П.Арнаутова, «В гостях у директора»);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Анкета «Осведомленность родителей о здоровом образе жизни» (В.Н.Гуров, «Социальная работа в дошкольном учреждении»);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SS – анализ «Потребности родителей» (Л.Свирская «Работа с семьей: необязательные инструкции»);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Интервью «Детский сад глазами родителей» (О.И. Давыдова и др. «Работа с родителями в ДОУ»);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/>
              <a:t> Анкеты «Удовлетворенность  родителей организацией дополнительных  образовательных услуг», «Удовлетворенность деятельностью ДОУ в летний период» (авторский вариант);.</a:t>
            </a:r>
          </a:p>
        </p:txBody>
      </p:sp>
      <p:sp>
        <p:nvSpPr>
          <p:cNvPr id="3" name="Прямоугольник 2">
            <a:hlinkClick r:id="rId2" action="ppaction://hlinkfile"/>
          </p:cNvPr>
          <p:cNvSpPr/>
          <p:nvPr/>
        </p:nvSpPr>
        <p:spPr>
          <a:xfrm>
            <a:off x="2285984" y="642918"/>
            <a:ext cx="3833870" cy="873388"/>
          </a:xfrm>
          <a:prstGeom prst="rect">
            <a:avLst/>
          </a:prstGeom>
        </p:spPr>
        <p:txBody>
          <a:bodyPr wrap="none">
            <a:prstTxWarp prst="textTriangle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hlinkClick r:id="rId2" action="ppaction://hlinkfile"/>
              </a:rPr>
              <a:t>Программа мониторинга семьи 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686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727958-E99E-4338-8DFC-CADA289FBEEF}" type="slidenum">
              <a:rPr lang="ru-RU">
                <a:latin typeface="Rage Italic"/>
              </a:rPr>
              <a:pPr>
                <a:defRPr/>
              </a:pPr>
              <a:t>25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57158" y="357166"/>
          <a:ext cx="8286808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228600"/>
            <a:ext cx="7010400" cy="1752600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>Открытость и доступность</a:t>
            </a:r>
          </a:p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> информации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600200" y="1981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81001"/>
            <a:ext cx="5334000" cy="990600"/>
          </a:xfrm>
          <a:prstGeom prst="rect">
            <a:avLst/>
          </a:prstGeom>
        </p:spPr>
        <p:txBody>
          <a:bodyPr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ru-RU" b="1" dirty="0">
                <a:ln w="24500" cmpd="dbl">
                  <a:solidFill>
                    <a:srgbClr val="008A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</a:rPr>
              <a:t>день открытых дверей</a:t>
            </a:r>
          </a:p>
        </p:txBody>
      </p:sp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381000" y="1600200"/>
            <a:ext cx="81534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Творческая презентация «Семь фей у колыбели»;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Виртуальная экскурсия по ДОУ  «Рано утром детский сад малышей встречает»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Книга отзывов и предложений  «И это все о нас» (выступления представителей педколлектива и общественности   в сопровождении мультимедийного слайд – шоу)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 </a:t>
            </a: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Детский концерт «Хорошо у нас в саду» 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Реальная экскурсия по ДОУ «Где живем – мы вам покажем, что мы делаем – расскажем»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«Спортивная мозаика» Презентация физкультурно – 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оздоровительной работы  в ДОУ: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«Творческий мастер – класс «Чудеса своими руками» </a:t>
            </a:r>
          </a:p>
          <a:p>
            <a:pPr algn="just" eaLnBrk="0" hangingPunct="0">
              <a:tabLst>
                <a:tab pos="457200" algn="l"/>
              </a:tabLst>
            </a:pP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Открытые просмотры занимательных дел  </a:t>
            </a:r>
          </a:p>
          <a:p>
            <a:pPr algn="just" eaLnBrk="0" hangingPunct="0">
              <a:buFontTx/>
              <a:buBlip>
                <a:blip r:embed="rId3"/>
              </a:buBlip>
              <a:tabLst>
                <a:tab pos="457200" algn="l"/>
              </a:tabLst>
            </a:pPr>
            <a:r>
              <a:rPr lang="ru-RU" sz="1600">
                <a:solidFill>
                  <a:srgbClr val="006600"/>
                </a:solidFill>
                <a:latin typeface="Constantia" pitchFamily="18" charset="0"/>
                <a:cs typeface="Times New Roman" pitchFamily="18" charset="0"/>
              </a:rPr>
              <a:t>в группах с участием  детей, воспитателей,  родителей </a:t>
            </a:r>
            <a:endParaRPr lang="ru-RU" sz="1600">
              <a:solidFill>
                <a:srgbClr val="0066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80FD461-60C1-4AFF-83AE-93B222506E2B}" type="slidenum">
              <a:rPr lang="ru-RU">
                <a:latin typeface="Rage Italic"/>
              </a:rPr>
              <a:pPr>
                <a:defRPr/>
              </a:pPr>
              <a:t>29</a:t>
            </a:fld>
            <a:endParaRPr lang="ru-RU">
              <a:latin typeface="Rage Italic"/>
            </a:endParaRPr>
          </a:p>
        </p:txBody>
      </p:sp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Что такое качество дошкольного образования?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372350" cy="4495800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i="1" dirty="0" smtClean="0"/>
              <a:t>	«</a:t>
            </a:r>
            <a:r>
              <a:rPr lang="ru-RU" sz="2000" b="1" i="1" dirty="0" smtClean="0"/>
              <a:t>Бытовое </a:t>
            </a:r>
            <a:r>
              <a:rPr lang="ru-RU" sz="2000" i="1" dirty="0" smtClean="0"/>
              <a:t>(обыденное, житейское) </a:t>
            </a:r>
            <a:r>
              <a:rPr lang="ru-RU" sz="2000" dirty="0" smtClean="0"/>
              <a:t>значение качества - полезность и  добротность какого-то объекта.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	У каждого пользователя свое представление о добротности и полезности дошкольного образования, в том числе: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	- хорошие воспитатели, с которыми ребенок чувствует себя спокойно и комфортно;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	- современные (инновационные, престижные, интеллектуальные и др.) образовательные  программы;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	- «видимые» достижения ребенка, например, что  он нарисовал, выучил, вылепил, рассказал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	и т.п.» </a:t>
            </a:r>
          </a:p>
          <a:p>
            <a:pPr marL="274320" indent="-27432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err="1" smtClean="0"/>
              <a:t>О.Скоролупова</a:t>
            </a:r>
            <a:endParaRPr lang="ru-RU" sz="2000" dirty="0" smtClean="0"/>
          </a:p>
          <a:p>
            <a:pPr marL="274320" indent="-274320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000" dirty="0" smtClean="0"/>
              <a:t>Н.Федина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571625" y="1428750"/>
            <a:ext cx="6215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Самоанализ, самообследование –</a:t>
            </a:r>
          </a:p>
          <a:p>
            <a:pPr algn="ctr" eaLnBrk="0" hangingPunct="0"/>
            <a:endParaRPr lang="ru-RU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анализ деятельности дошкольного образовательного учреждения, который осуществляется администрацией, сотрудниками и родителями (законными представителями) воспитанников для выявления достоинств и недостатков в деятельности ДОУ, а также определения степени удовлетворенности участников образовательного процесса качеством образования.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6DC592C-E455-419F-ABC7-51BCDD58AF6A}" type="slidenum">
              <a:rPr lang="ru-RU">
                <a:latin typeface="Rage Italic"/>
              </a:rPr>
              <a:pPr>
                <a:defRPr/>
              </a:pPr>
              <a:t>3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E94872-07FF-4335-8B1C-B648C46115F1}" type="slidenum">
              <a:rPr lang="ru-RU">
                <a:latin typeface="Rage Italic"/>
              </a:rPr>
              <a:pPr>
                <a:defRPr/>
              </a:pPr>
              <a:t>30</a:t>
            </a:fld>
            <a:endParaRPr lang="ru-RU">
              <a:latin typeface="Rage Italic"/>
            </a:endParaRPr>
          </a:p>
        </p:txBody>
      </p:sp>
      <p:sp>
        <p:nvSpPr>
          <p:cNvPr id="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843088" y="1600200"/>
            <a:ext cx="7300912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	Обеспечение современного качества дошкольного образования – это стремление  к тому, чтобы  дошкольное образование сегодня стало самим собой по внутренней сути, то есть </a:t>
            </a:r>
            <a:r>
              <a:rPr lang="ru-RU" sz="1800" b="1" i="1" smtClean="0"/>
              <a:t>современным дошкольным образованием</a:t>
            </a:r>
            <a:r>
              <a:rPr lang="ru-RU" sz="1800" smtClean="0"/>
              <a:t>: </a:t>
            </a:r>
          </a:p>
          <a:p>
            <a:pPr eaLnBrk="1" hangingPunct="1">
              <a:buFontTx/>
              <a:buNone/>
            </a:pPr>
            <a:r>
              <a:rPr lang="ru-RU" sz="1800" smtClean="0"/>
              <a:t>	</a:t>
            </a:r>
            <a:r>
              <a:rPr lang="ru-RU" sz="1600" smtClean="0"/>
              <a:t>- не присмотром и (или) уходом, а </a:t>
            </a:r>
            <a:r>
              <a:rPr lang="ru-RU" sz="1600" b="1" i="1" smtClean="0"/>
              <a:t>образованием</a:t>
            </a:r>
            <a:r>
              <a:rPr lang="ru-RU" sz="1600" smtClean="0"/>
              <a:t>;</a:t>
            </a:r>
          </a:p>
          <a:p>
            <a:pPr eaLnBrk="1" hangingPunct="1">
              <a:buFontTx/>
              <a:buNone/>
            </a:pPr>
            <a:r>
              <a:rPr lang="ru-RU" sz="1600" smtClean="0"/>
              <a:t>	- не школьным (учебным) и (или)  дополнительным и др., а подлинно </a:t>
            </a:r>
            <a:r>
              <a:rPr lang="ru-RU" sz="1600" b="1" i="1" smtClean="0"/>
              <a:t>дошкольным</a:t>
            </a:r>
            <a:r>
              <a:rPr lang="ru-RU" sz="1600" smtClean="0"/>
              <a:t> образованием;</a:t>
            </a:r>
          </a:p>
          <a:p>
            <a:pPr eaLnBrk="1" hangingPunct="1">
              <a:buFontTx/>
              <a:buNone/>
            </a:pPr>
            <a:r>
              <a:rPr lang="ru-RU" sz="1600" smtClean="0"/>
              <a:t>	- не дошкольным образованием «вчерашнего дня» (образца ХХ века), а  дошкольным образованием,  соответствующим потребностям и интересам  общества, государства,  семьи </a:t>
            </a:r>
            <a:r>
              <a:rPr lang="ru-RU" sz="1600" b="1" i="1" smtClean="0"/>
              <a:t>сегодня</a:t>
            </a:r>
            <a:r>
              <a:rPr lang="ru-RU" sz="1600" i="1" smtClean="0"/>
              <a:t>.</a:t>
            </a:r>
          </a:p>
          <a:p>
            <a:pPr algn="r" eaLnBrk="1" hangingPunct="1">
              <a:buFontTx/>
              <a:buNone/>
            </a:pPr>
            <a:r>
              <a:rPr lang="ru-RU" sz="1800" smtClean="0"/>
              <a:t>О.Скоролупова</a:t>
            </a:r>
          </a:p>
          <a:p>
            <a:pPr algn="r" eaLnBrk="1" hangingPunct="1">
              <a:buFontTx/>
              <a:buNone/>
            </a:pPr>
            <a:r>
              <a:rPr lang="ru-RU" sz="1800" smtClean="0"/>
              <a:t>Н.Федина</a:t>
            </a:r>
          </a:p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7130" y="2071678"/>
            <a:ext cx="5169514" cy="2649983"/>
          </a:xfrm>
          <a:prstGeom prst="rect">
            <a:avLst/>
          </a:prstGeom>
          <a:noFill/>
        </p:spPr>
        <p:txBody>
          <a:bodyPr wrap="none">
            <a:prstTxWarp prst="textFadeLeft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Благодарю </a:t>
            </a:r>
          </a:p>
          <a:p>
            <a:pPr algn="ctr"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за внимание !</a:t>
            </a:r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182BB78-68ED-4D22-A185-558C8A6B6002}" type="slidenum">
              <a:rPr lang="ru-RU">
                <a:latin typeface="Rage Italic"/>
              </a:rPr>
              <a:pPr>
                <a:defRPr/>
              </a:pPr>
              <a:t>31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928688" y="1000125"/>
            <a:ext cx="764381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Закон  Российской Федерации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»;</a:t>
            </a:r>
          </a:p>
          <a:p>
            <a:pPr eaLnBrk="0" hangingPunct="0">
              <a:buFontTx/>
              <a:buBlip>
                <a:blip r:embed="rId2"/>
              </a:buBlip>
            </a:pP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Федеральные государственные образовательные  стандарты дошкольного  образования;</a:t>
            </a:r>
          </a:p>
          <a:p>
            <a:pPr eaLnBrk="0" hangingPunct="0">
              <a:buFontTx/>
              <a:buBlip>
                <a:blip r:embed="rId2"/>
              </a:buBlip>
            </a:pPr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 2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2.4.1.3049-13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Санитарно-эпидемиологические требования к устройству, содержанию и организации режима работы в дошкольных организациях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eaLnBrk="0" hangingPunct="0">
              <a:buFontTx/>
              <a:buBlip>
                <a:blip r:embed="rId2"/>
              </a:buBlip>
            </a:pPr>
            <a:endParaRPr lang="ru-RU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Письмо Управления по надзору и контролю в сфере образования Министерства образования РФ от 31 июля 2012 года № 03-20/н-20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организации внутреннего мониторинга качества образования в образовательном учреждении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eaLnBrk="0" hangingPunct="0"/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РФ от 11.03.2011 г. № 164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осуществлении государственного контроля (надзора) в сфере образования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»;</a:t>
            </a:r>
          </a:p>
          <a:p>
            <a:pPr eaLnBrk="0" hangingPunct="0"/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Постановление Правительства РФ от 16.03.2011 № 174  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утверждении Положения о лицензировании образовательной деятельности</a:t>
            </a:r>
            <a:r>
              <a:rPr lang="ru-RU" sz="1600">
                <a:latin typeface="Calibri" pitchFamily="34" charset="0"/>
                <a:ea typeface="Calibri" pitchFamily="34" charset="0"/>
                <a:cs typeface="Times New Roman" pitchFamily="18" charset="0"/>
              </a:rPr>
              <a:t>»;</a:t>
            </a:r>
          </a:p>
          <a:p>
            <a:pPr eaLnBrk="0" hangingPunct="0"/>
            <a:endParaRPr lang="ru-RU" sz="1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Положение о государственном контроле (надзоре) в сфере образования, утв. постановлением Правительства РФ от 11.03.2011 № 164), и др.;</a:t>
            </a:r>
          </a:p>
          <a:p>
            <a:pPr eaLnBrk="0" hangingPunct="0">
              <a:buFont typeface="Wingdings" pitchFamily="2" charset="2"/>
              <a:buChar char="ü"/>
            </a:pPr>
            <a:endParaRPr lang="ru-RU" sz="1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0" y="677863"/>
            <a:ext cx="1357313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</a:t>
            </a:r>
          </a:p>
          <a:p>
            <a:pPr eaLnBrk="0" hangingPunct="0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необходимы?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12E069A-4F0D-4292-97B8-F0397FCA3F23}" type="slidenum">
              <a:rPr lang="ru-RU">
                <a:latin typeface="Rage Italic"/>
              </a:rPr>
              <a:pPr>
                <a:defRPr/>
              </a:pPr>
              <a:t>4</a:t>
            </a:fld>
            <a:endParaRPr lang="ru-RU">
              <a:latin typeface="Rage Italic"/>
            </a:endParaRPr>
          </a:p>
        </p:txBody>
      </p:sp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1857375" y="642938"/>
            <a:ext cx="5357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Законодательные акты  правительства РФ.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714500" y="1071563"/>
            <a:ext cx="5526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cs typeface="Aharoni" pitchFamily="2" charset="-79"/>
              </a:rPr>
              <a:t>Стратегической целью государственной политики в области образования является повышение доступности качественного образования, соответствующего требованиям инновационного развития экономики, современным потребностям общества и каждого гражданина. </a:t>
            </a:r>
          </a:p>
          <a:p>
            <a:pPr algn="ctr"/>
            <a:r>
              <a:rPr lang="ru-RU" sz="1200" b="1" i="1">
                <a:cs typeface="Aharoni" pitchFamily="2" charset="-79"/>
              </a:rPr>
              <a:t>Концепция долгосрочного социально-экономического развития Российской Федерации на период до 2020 года, утв. распоряжением Правительства РФ от 17.11.2008 № 1662-р</a:t>
            </a:r>
          </a:p>
        </p:txBody>
      </p:sp>
      <p:pic>
        <p:nvPicPr>
          <p:cNvPr id="17411" name="Picture 3" descr="D:\Мои документы\картинки\картинки для доу\%EA%ED%E8%E3%E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857750"/>
            <a:ext cx="1485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C9717E-24AE-4E7D-81EB-C0472CF92B3D}" type="slidenum">
              <a:rPr lang="ru-RU">
                <a:latin typeface="Rage Italic"/>
              </a:rPr>
              <a:pPr>
                <a:defRPr/>
              </a:pPr>
              <a:t>5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C8024FD-8E80-40E9-9AE2-57DF753F41DC}" type="slidenum">
              <a:rPr lang="ru-RU">
                <a:latin typeface="Rage Italic"/>
              </a:rPr>
              <a:pPr>
                <a:defRPr/>
              </a:pPr>
              <a:t>6</a:t>
            </a:fld>
            <a:endParaRPr lang="ru-RU">
              <a:latin typeface="Rage Italic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7143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Нормативные аспекты </a:t>
            </a:r>
            <a:b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определения качества дошкольного </a:t>
            </a:r>
            <a:b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образования</a:t>
            </a:r>
          </a:p>
        </p:txBody>
      </p:sp>
      <p:sp>
        <p:nvSpPr>
          <p:cNvPr id="18436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1643063" y="1785938"/>
            <a:ext cx="7500937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800" smtClean="0"/>
              <a:t>	</a:t>
            </a:r>
          </a:p>
          <a:p>
            <a:pPr eaLnBrk="1" hangingPunct="1">
              <a:buFontTx/>
              <a:buNone/>
            </a:pPr>
            <a:r>
              <a:rPr lang="ru-RU" sz="1800" b="1" smtClean="0"/>
              <a:t>ФЗ об образовании в РФ</a:t>
            </a:r>
          </a:p>
          <a:p>
            <a:pPr eaLnBrk="1" hangingPunct="1">
              <a:buFontTx/>
              <a:buNone/>
            </a:pPr>
            <a:r>
              <a:rPr lang="ru-RU" sz="1800" smtClean="0"/>
              <a:t>	 Статья 2.	</a:t>
            </a:r>
            <a:r>
              <a:rPr lang="ru-RU" sz="1800" b="1" smtClean="0"/>
              <a:t>Основные понятия, используемые в настоящем Федеральном законе</a:t>
            </a:r>
          </a:p>
          <a:p>
            <a:pPr eaLnBrk="1" hangingPunct="1">
              <a:buFontTx/>
              <a:buNone/>
            </a:pPr>
            <a:endParaRPr lang="ru-RU" sz="1800" smtClean="0"/>
          </a:p>
          <a:p>
            <a:pPr eaLnBrk="1" hangingPunct="1">
              <a:buFontTx/>
              <a:buNone/>
            </a:pPr>
            <a:r>
              <a:rPr lang="ru-RU" sz="1800" smtClean="0"/>
              <a:t>	</a:t>
            </a:r>
            <a:r>
              <a:rPr lang="ru-RU" sz="1800" b="1" smtClean="0"/>
              <a:t>Качество образования </a:t>
            </a:r>
            <a:r>
              <a:rPr lang="ru-RU" sz="1800" smtClean="0"/>
              <a:t>- комплексная характеристика образования, выражающая степень его соответствия федеральным государственным образовательным стандартам (образовательным стандартам) и федеральным государственным требованиям и (или) потребностям заказчика, в том числе степень достижения планируемых результатов образовательной программы.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7706475-8375-46F2-8168-EE0D4733A321}" type="slidenum">
              <a:rPr lang="ru-RU">
                <a:latin typeface="Rage Italic"/>
              </a:rPr>
              <a:pPr>
                <a:defRPr/>
              </a:pPr>
              <a:t>7</a:t>
            </a:fld>
            <a:endParaRPr lang="ru-RU">
              <a:latin typeface="Rage Italic"/>
            </a:endParaRPr>
          </a:p>
        </p:txBody>
      </p:sp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8572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Что такое стандарт?</a:t>
            </a:r>
            <a:br>
              <a:rPr lang="ru-RU" sz="2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ФЗ «Об образовании в РФ»</a:t>
            </a:r>
            <a:br>
              <a:rPr lang="ru-RU" sz="2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20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60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486025" y="1714500"/>
            <a:ext cx="6657975" cy="45386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300" smtClean="0"/>
              <a:t>	Федеральный государственный стандарт  - совокупность обязательных групп требований к образованию определенного уровня …утвержденных федеральным органом исполнительной власти, осуществляющий функции по выработке  государственной политики и нормативно – правовому регулированию в сфере образования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571625" y="1030288"/>
            <a:ext cx="72151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Проблемные вопросы:</a:t>
            </a:r>
          </a:p>
          <a:p>
            <a:pPr eaLnBrk="0" hangingPunct="0"/>
            <a:endParaRPr lang="ru-RU" sz="28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28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 необходимы? </a:t>
            </a:r>
          </a:p>
          <a:p>
            <a:pPr eaLnBrk="0" hangingPunct="0"/>
            <a:endParaRPr lang="ru-RU" sz="2800" i="1"/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2800" i="1">
                <a:latin typeface="Times New Roman" pitchFamily="18" charset="0"/>
                <a:ea typeface="Calibri" pitchFamily="34" charset="0"/>
                <a:cs typeface="Calibri" pitchFamily="34" charset="0"/>
              </a:rPr>
              <a:t>Как их получить? </a:t>
            </a:r>
          </a:p>
          <a:p>
            <a:pPr eaLnBrk="0" hangingPunct="0"/>
            <a:endParaRPr lang="ru-RU" sz="2800" i="1"/>
          </a:p>
          <a:p>
            <a:pPr eaLnBrk="0" hangingPunct="0">
              <a:buFontTx/>
              <a:buBlip>
                <a:blip r:embed="rId2"/>
              </a:buBlip>
            </a:pPr>
            <a:r>
              <a:rPr lang="ru-RU" sz="2800" i="1">
                <a:latin typeface="Times New Roman" pitchFamily="18" charset="0"/>
                <a:ea typeface="Calibri" pitchFamily="34" charset="0"/>
                <a:cs typeface="Calibri" pitchFamily="34" charset="0"/>
              </a:rPr>
              <a:t>Каким образом их можно использовать?</a:t>
            </a:r>
            <a:endParaRPr lang="ru-RU" sz="2800" i="1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19A939E-F69A-43FF-A456-AF49312D67BA}" type="slidenum">
              <a:rPr lang="ru-RU">
                <a:latin typeface="Rage Italic"/>
              </a:rPr>
              <a:pPr>
                <a:defRPr/>
              </a:pPr>
              <a:t>8</a:t>
            </a:fld>
            <a:endParaRPr lang="ru-RU">
              <a:latin typeface="Rage Ital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9BB5EF-6C93-46ED-8E00-A9C656CE5B32}" type="slidenum">
              <a:rPr lang="ru-RU"/>
              <a:pPr>
                <a:defRPr/>
              </a:pPr>
              <a:t>9</a:t>
            </a:fld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28688" y="3071813"/>
            <a:ext cx="7286625" cy="1071562"/>
            <a:chOff x="1344" y="1688"/>
            <a:chExt cx="2928" cy="440"/>
          </a:xfrm>
        </p:grpSpPr>
        <p:sp>
          <p:nvSpPr>
            <p:cNvPr id="21524" name="Freeform 4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Rectangle 5"/>
            <p:cNvSpPr>
              <a:spLocks noChangeArrowheads="1"/>
            </p:cNvSpPr>
            <p:nvPr/>
          </p:nvSpPr>
          <p:spPr bwMode="gray">
            <a:xfrm>
              <a:off x="1344" y="1688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6E1BD"/>
                </a:gs>
                <a:gs pos="100000">
                  <a:srgbClr val="EAB764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71563" y="5214938"/>
            <a:ext cx="7143750" cy="1038225"/>
            <a:chOff x="1344" y="1680"/>
            <a:chExt cx="2928" cy="448"/>
          </a:xfrm>
        </p:grpSpPr>
        <p:sp>
          <p:nvSpPr>
            <p:cNvPr id="21522" name="Freeform 8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Rectangle 9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F7F4DD"/>
                </a:gs>
                <a:gs pos="100000">
                  <a:srgbClr val="DACB5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57250" y="1714500"/>
            <a:ext cx="7419975" cy="1357313"/>
            <a:chOff x="1344" y="1677"/>
            <a:chExt cx="2928" cy="451"/>
          </a:xfrm>
        </p:grpSpPr>
        <p:sp>
          <p:nvSpPr>
            <p:cNvPr id="21520" name="Freeform 12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Rectangle 13"/>
            <p:cNvSpPr>
              <a:spLocks noChangeArrowheads="1"/>
            </p:cNvSpPr>
            <p:nvPr/>
          </p:nvSpPr>
          <p:spPr bwMode="gray">
            <a:xfrm>
              <a:off x="1344" y="1677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B1EFD0"/>
                </a:gs>
                <a:gs pos="100000">
                  <a:srgbClr val="77E3AD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00125" y="4214813"/>
            <a:ext cx="7181850" cy="933450"/>
            <a:chOff x="1344" y="1680"/>
            <a:chExt cx="2928" cy="448"/>
          </a:xfrm>
        </p:grpSpPr>
        <p:sp>
          <p:nvSpPr>
            <p:cNvPr id="21518" name="Freeform 16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301862983 w 1120"/>
                <a:gd name="T1" fmla="*/ 5 h 252"/>
                <a:gd name="T2" fmla="*/ 300735126 w 1120"/>
                <a:gd name="T3" fmla="*/ 5 h 252"/>
                <a:gd name="T4" fmla="*/ 296445393 w 1120"/>
                <a:gd name="T5" fmla="*/ 5 h 252"/>
                <a:gd name="T6" fmla="*/ 289499395 w 1120"/>
                <a:gd name="T7" fmla="*/ 5 h 252"/>
                <a:gd name="T8" fmla="*/ 279775030 w 1120"/>
                <a:gd name="T9" fmla="*/ 5 h 252"/>
                <a:gd name="T10" fmla="*/ 267307318 w 1120"/>
                <a:gd name="T11" fmla="*/ 5 h 252"/>
                <a:gd name="T12" fmla="*/ 252777914 w 1120"/>
                <a:gd name="T13" fmla="*/ 5 h 252"/>
                <a:gd name="T14" fmla="*/ 236105050 w 1120"/>
                <a:gd name="T15" fmla="*/ 5 h 252"/>
                <a:gd name="T16" fmla="*/ 217231817 w 1120"/>
                <a:gd name="T17" fmla="*/ 4 h 252"/>
                <a:gd name="T18" fmla="*/ 196722301 w 1120"/>
                <a:gd name="T19" fmla="*/ 4 h 252"/>
                <a:gd name="T20" fmla="*/ 174091995 w 1120"/>
                <a:gd name="T21" fmla="*/ 4 h 252"/>
                <a:gd name="T22" fmla="*/ 149800820 w 1120"/>
                <a:gd name="T23" fmla="*/ 4 h 252"/>
                <a:gd name="T24" fmla="*/ 125546504 w 1120"/>
                <a:gd name="T25" fmla="*/ 4 h 252"/>
                <a:gd name="T26" fmla="*/ 103476374 w 1120"/>
                <a:gd name="T27" fmla="*/ 4 h 252"/>
                <a:gd name="T28" fmla="*/ 82973815 w 1120"/>
                <a:gd name="T29" fmla="*/ 4 h 252"/>
                <a:gd name="T30" fmla="*/ 64079144 w 1120"/>
                <a:gd name="T31" fmla="*/ 5 h 252"/>
                <a:gd name="T32" fmla="*/ 48009724 w 1120"/>
                <a:gd name="T33" fmla="*/ 5 h 252"/>
                <a:gd name="T34" fmla="*/ 33965891 w 1120"/>
                <a:gd name="T35" fmla="*/ 5 h 252"/>
                <a:gd name="T36" fmla="*/ 22092145 w 1120"/>
                <a:gd name="T37" fmla="*/ 5 h 252"/>
                <a:gd name="T38" fmla="*/ 12367423 w 1120"/>
                <a:gd name="T39" fmla="*/ 5 h 252"/>
                <a:gd name="T40" fmla="*/ 5418887 w 1120"/>
                <a:gd name="T41" fmla="*/ 5 h 252"/>
                <a:gd name="T42" fmla="*/ 1663771 w 1120"/>
                <a:gd name="T43" fmla="*/ 5 h 252"/>
                <a:gd name="T44" fmla="*/ 0 w 1120"/>
                <a:gd name="T45" fmla="*/ 5 h 252"/>
                <a:gd name="T46" fmla="*/ 0 w 1120"/>
                <a:gd name="T47" fmla="*/ 2 h 252"/>
                <a:gd name="T48" fmla="*/ 150928443 w 1120"/>
                <a:gd name="T49" fmla="*/ 0 h 252"/>
                <a:gd name="T50" fmla="*/ 301862983 w 1120"/>
                <a:gd name="T51" fmla="*/ 2 h 252"/>
                <a:gd name="T52" fmla="*/ 301862983 w 1120"/>
                <a:gd name="T53" fmla="*/ 5 h 252"/>
                <a:gd name="T54" fmla="*/ 301862983 w 1120"/>
                <a:gd name="T55" fmla="*/ 5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Rectangle 17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5675" name="AutoShape 27"/>
          <p:cNvSpPr>
            <a:spLocks noChangeArrowheads="1"/>
          </p:cNvSpPr>
          <p:nvPr/>
        </p:nvSpPr>
        <p:spPr bwMode="gray">
          <a:xfrm>
            <a:off x="785813" y="571500"/>
            <a:ext cx="7572375" cy="1000125"/>
          </a:xfrm>
          <a:prstGeom prst="roundRect">
            <a:avLst>
              <a:gd name="adj" fmla="val 49106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857250" y="500063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dirty="0">
                <a:latin typeface="+mj-lt"/>
                <a:ea typeface="Calibri" pitchFamily="34" charset="0"/>
                <a:cs typeface="Times New Roman" pitchFamily="18" charset="0"/>
              </a:rPr>
              <a:t>Модель проведения процедур оценки качества дошкольного образования</a:t>
            </a:r>
          </a:p>
          <a:p>
            <a:pPr algn="ctr" eaLnBrk="0" hangingPunct="0">
              <a:defRPr/>
            </a:pPr>
            <a:r>
              <a:rPr lang="ru-RU" dirty="0"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400" dirty="0">
                <a:latin typeface="+mj-lt"/>
                <a:ea typeface="Calibri" pitchFamily="34" charset="0"/>
                <a:cs typeface="Times New Roman" pitchFamily="18" charset="0"/>
              </a:rPr>
              <a:t>Разработана  ФГБНУ «ФИПИ» по заказу министерства РФ)</a:t>
            </a:r>
          </a:p>
          <a:p>
            <a:pPr algn="ctr" eaLnBrk="0" hangingPunct="0">
              <a:defRPr/>
            </a:pPr>
            <a:endParaRPr lang="ru-RU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00125" y="1785938"/>
            <a:ext cx="7072313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1.Параметры, характеризующие соответствие разработанной и реализуемой образовательной организацией основной образовательной программы дошкольного образования (ООПДО) требованиям действующих нормативных правовых документов;</a:t>
            </a:r>
            <a:endParaRPr lang="ru-RU" sz="1500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00125" y="3286125"/>
            <a:ext cx="7072313" cy="784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2.Параметры, характеризующие соответствие условий реализации ООПДО требованиям действующих нормативных правовых документов;</a:t>
            </a:r>
          </a:p>
          <a:p>
            <a:pPr algn="just" eaLnBrk="0" hangingPunct="0">
              <a:defRPr/>
            </a:pPr>
            <a:endParaRPr lang="ru-RU" sz="1500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63" y="4143375"/>
            <a:ext cx="707231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3.Параметры, характеризующие соответствие результатов освоения ООПДО требованиям действующих нормативных правовых документов (фиксация индивидуального развития ребенка; оценка готовности детей к школе);</a:t>
            </a:r>
          </a:p>
          <a:p>
            <a:pPr algn="just" eaLnBrk="0" hangingPunct="0">
              <a:defRPr/>
            </a:pPr>
            <a:endParaRPr lang="ru-RU" sz="1500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71563" y="5357813"/>
            <a:ext cx="6929437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1500" dirty="0">
                <a:latin typeface="+mj-lt"/>
                <a:ea typeface="Calibri" pitchFamily="34" charset="0"/>
                <a:cs typeface="Times New Roman" pitchFamily="18" charset="0"/>
              </a:rPr>
              <a:t>4.Параметры, характеризующие степень удовлетворенности родителей качеством деятельности ДОО.</a:t>
            </a:r>
            <a:endParaRPr lang="ru-RU" sz="1500" dirty="0">
              <a:latin typeface="+mj-lt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42875" y="928688"/>
            <a:ext cx="157162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данные необходимы?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8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8_Обыч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2173</TotalTime>
  <Words>1491</Words>
  <Application>Microsoft Office PowerPoint</Application>
  <PresentationFormat>Экран (4:3)</PresentationFormat>
  <Paragraphs>252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Arial</vt:lpstr>
      <vt:lpstr>Wingdings</vt:lpstr>
      <vt:lpstr>Wingdings 2</vt:lpstr>
      <vt:lpstr>Calibri</vt:lpstr>
      <vt:lpstr>Verdana</vt:lpstr>
      <vt:lpstr>Rage Italic</vt:lpstr>
      <vt:lpstr>Times New Roman</vt:lpstr>
      <vt:lpstr>Aharoni</vt:lpstr>
      <vt:lpstr>Constantia</vt:lpstr>
      <vt:lpstr>8_Обычная</vt:lpstr>
      <vt:lpstr>Аспект</vt:lpstr>
      <vt:lpstr>Внутренняя  система оценки качества образования в современном ДОУ</vt:lpstr>
      <vt:lpstr>Слайд 2</vt:lpstr>
      <vt:lpstr>Слайд 3</vt:lpstr>
      <vt:lpstr>Слайд 4</vt:lpstr>
      <vt:lpstr>Слайд 5</vt:lpstr>
      <vt:lpstr>Нормативные аспекты  определения качества дошкольного  образования</vt:lpstr>
      <vt:lpstr>Что такое стандарт? ФЗ «Об образовании в РФ»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Что такое качество дошкольного образования?</vt:lpstr>
      <vt:lpstr>Слайд 30</vt:lpstr>
      <vt:lpstr>Слайд 31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подходы к определению качества дошкольного образования</dc:title>
  <dc:creator>User</dc:creator>
  <cp:lastModifiedBy>ДК</cp:lastModifiedBy>
  <cp:revision>283</cp:revision>
  <dcterms:created xsi:type="dcterms:W3CDTF">2012-10-15T04:01:51Z</dcterms:created>
  <dcterms:modified xsi:type="dcterms:W3CDTF">2015-04-20T09:50:59Z</dcterms:modified>
</cp:coreProperties>
</file>