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57" r:id="rId5"/>
    <p:sldId id="258" r:id="rId6"/>
    <p:sldId id="261" r:id="rId7"/>
    <p:sldId id="259" r:id="rId8"/>
    <p:sldId id="260" r:id="rId9"/>
    <p:sldId id="262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7" r:id="rId19"/>
    <p:sldId id="278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Тюльпаны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7854696" cy="1524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оригами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Рукоделие &quot; Страница 26 &quot; Publicwoman.ru - женский интернет журнал всех возраст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51816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705600" y="46482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Выполнила: </a:t>
            </a:r>
          </a:p>
          <a:p>
            <a:r>
              <a:rPr lang="ru-RU" sz="2000" dirty="0" smtClean="0"/>
              <a:t>Воспитатель  2 мл.</a:t>
            </a:r>
          </a:p>
          <a:p>
            <a:r>
              <a:rPr lang="ru-RU" sz="2000" dirty="0" smtClean="0"/>
              <a:t>«Б» группы</a:t>
            </a:r>
          </a:p>
          <a:p>
            <a:r>
              <a:rPr lang="ru-RU" sz="2000" dirty="0" smtClean="0"/>
              <a:t>Еремина С.В.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Переверните заготовку и проделайте те же самые манипуляции с другой стороны.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C:\Users\пользователь\Desktop\фото дет. сад\DSCN0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465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 результате у вас должен получиться ромб с "разрезом" посередине с одной и с другой стороны.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пользователь\Desktop\фото дет. сад\DSCN0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2286000"/>
            <a:ext cx="55626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Работая только с верхним слоем, вам надо загнуть вниз сначала правый уголок ромбика, немного перейдя за центральную линию.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пользователь\Desktop\фото дет. сад\DSCN0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Потом левый уголок ромбика</a:t>
            </a:r>
            <a:endParaRPr lang="ru-RU" sz="3200" dirty="0"/>
          </a:p>
        </p:txBody>
      </p:sp>
      <p:pic>
        <p:nvPicPr>
          <p:cNvPr id="10242" name="Picture 2" descr="C:\Users\пользователь\Desktop\фото дет. сад\DSCN0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89" r="12088" b="4839"/>
          <a:stretch>
            <a:fillRect/>
          </a:stretch>
        </p:blipFill>
        <p:spPr bwMode="auto">
          <a:xfrm>
            <a:off x="1524000" y="1524000"/>
            <a:ext cx="6400800" cy="507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457200"/>
            <a:ext cx="95250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Переверните заготовку оригами тюльпана и проделайте все тоже самое с другой стороны.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Раскройте правый уголок и заправьте в него левый.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пользователь\Desktop\фото дет. сад\DSCN0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2209800"/>
            <a:ext cx="5334000" cy="4468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0"/>
            <a:ext cx="4648200" cy="3733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Найдите внизу тюльпана оригами небольшое отверстие и через него надуйте ваш цветок, чтобы придать ему объем.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7" name="Picture 3" descr="C:\Users\пользователь\Desktop\фото дет. сад\DSCN0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14400"/>
            <a:ext cx="4572000" cy="32805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C:\Users\пользователь\Desktop\фото дет. сад\DSCN09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3276600"/>
            <a:ext cx="4470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Отогните в стороны четыре лепестка.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5" name="Picture 3" descr="C:\Users\пользователь\Desktop\фото дет. сад\DSCN0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Получился настоящий тюльпан!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пользователь\Desktop\фото дет. сад\DSCN0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3200400"/>
            <a:ext cx="429260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C:\Users\пользователь\Desktop\фото дет. сад\DSCN09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1981200"/>
            <a:ext cx="4450291" cy="333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Вот такое разнообразие можно сделать из цветной бумаги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Desktop\фото дет. сад\DSCN09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7315200" cy="4899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фото дет. сад\DSCN1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41148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пользователь\Desktop\фото дет. сад\DSCN1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2712">
            <a:off x="4535763" y="1294968"/>
            <a:ext cx="38862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26670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Одними из первых на клумбах расцветают тюльпаны. Их цвета различны: красные, </a:t>
            </a:r>
            <a:r>
              <a:rPr lang="ru-RU" sz="3100" dirty="0" err="1" smtClean="0">
                <a:solidFill>
                  <a:schemeClr val="accent1">
                    <a:lumMod val="50000"/>
                  </a:schemeClr>
                </a:solidFill>
              </a:rPr>
              <a:t>розовые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, желтые, белые, лиловые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Обои hq Букет красивых тюльпанов 1600 x 1200 на рабочий стол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74342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пользователь\Desktop\фото дет. сад\DSCN0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1752600"/>
            <a:ext cx="6629400" cy="499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А из бумажных тюльпанов можно составить симпатичный букет, который никогда не завянет.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29581"/>
            <a:ext cx="6705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Из листа бумаги прямоугольной формы делаем квадрат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пользователь\Desktop\фото дет. сад\DSCN0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Обрезаем лишнюю деталь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пользователь\Desktop\фото дет. сад\DSCN0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1676400"/>
            <a:ext cx="65532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133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Теперь сложите лист два раза по диагонали, чтобы наметить линии сгиба. Чтобы оригами тюльпан получился красивым, следите за тем, чтобы уголки точно накладывались друг на друга.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пользователь\Desktop\фото дет. сад\DSCN0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2209800"/>
            <a:ext cx="5852583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Разверните в исходное положение.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пользователь\Desktop\фото дет. сад\DSCN0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2362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Далее вам нужно соединить вместе верхнюю и нижнюю середины квадрата и одновременно вправить внутрь левую и правую стороны.  В результате у вас должен получиться треугольник с "кармашками" внутри.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пользователь\Desktop\фото дет. сад\DSCN0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2209800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пользователь\Desktop\фото дет. сад\DSCN0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28600" y="1524000"/>
            <a:ext cx="4069080" cy="305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Нижние уголки верхнего слоя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трегольника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поднимите вверх, к вершине треугольника.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пользователь\Desktop\фото дет. сад\DSCN09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3400" y="312420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220</Words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Тюльпаны</vt:lpstr>
      <vt:lpstr>Одними из первых на клумбах расцветают тюльпаны. Их цвета различны: красные, розовые, желтые, белые, лиловые </vt:lpstr>
      <vt:lpstr> А из бумажных тюльпанов можно составить симпатичный букет, который никогда не завянет.</vt:lpstr>
      <vt:lpstr>Из листа бумаги прямоугольной формы делаем квадрат</vt:lpstr>
      <vt:lpstr>Обрезаем лишнюю деталь</vt:lpstr>
      <vt:lpstr>Теперь сложите лист два раза по диагонали, чтобы наметить линии сгиба. Чтобы оригами тюльпан получился красивым, следите за тем, чтобы уголки точно накладывались друг на друга.</vt:lpstr>
      <vt:lpstr>Разверните в исходное положение.</vt:lpstr>
      <vt:lpstr> Далее вам нужно соединить вместе верхнюю и нижнюю середины квадрата и одновременно вправить внутрь левую и правую стороны.  В результате у вас должен получиться треугольник с "кармашками" внутри. </vt:lpstr>
      <vt:lpstr>   </vt:lpstr>
      <vt:lpstr>Переверните заготовку и проделайте те же самые манипуляции с другой стороны.</vt:lpstr>
      <vt:lpstr>   В результате у вас должен получиться ромб с "разрезом" посередине с одной и с другой стороны.</vt:lpstr>
      <vt:lpstr>Работая только с верхним слоем, вам надо загнуть вниз сначала правый уголок ромбика, немного перейдя за центральную линию.</vt:lpstr>
      <vt:lpstr>Потом левый уголок ромбика</vt:lpstr>
      <vt:lpstr>Переверните заготовку оригами тюльпана и проделайте все тоже самое с другой стороны.  Раскройте правый уголок и заправьте в него левый.</vt:lpstr>
      <vt:lpstr> Найдите внизу тюльпана оригами небольшое отверстие и через него надуйте ваш цветок, чтобы придать ему объем. </vt:lpstr>
      <vt:lpstr>Отогните в стороны четыре лепестка.</vt:lpstr>
      <vt:lpstr>Получился настоящий тюльпан!</vt:lpstr>
      <vt:lpstr>Вот такое разнообразие можно сделать из цветной бумаги</vt:lpstr>
      <vt:lpstr>Слайд 19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Windows User</cp:lastModifiedBy>
  <cp:revision>15</cp:revision>
  <dcterms:created xsi:type="dcterms:W3CDTF">2015-05-04T12:53:37Z</dcterms:created>
  <dcterms:modified xsi:type="dcterms:W3CDTF">2015-05-12T11:11:36Z</dcterms:modified>
</cp:coreProperties>
</file>