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8" r:id="rId2"/>
    <p:sldId id="311" r:id="rId3"/>
    <p:sldId id="308" r:id="rId4"/>
    <p:sldId id="309" r:id="rId5"/>
    <p:sldId id="310" r:id="rId6"/>
    <p:sldId id="298" r:id="rId7"/>
    <p:sldId id="297" r:id="rId8"/>
    <p:sldId id="290" r:id="rId9"/>
    <p:sldId id="313" r:id="rId10"/>
    <p:sldId id="263" r:id="rId11"/>
    <p:sldId id="266" r:id="rId12"/>
    <p:sldId id="269" r:id="rId13"/>
    <p:sldId id="291" r:id="rId14"/>
    <p:sldId id="303" r:id="rId15"/>
    <p:sldId id="281" r:id="rId16"/>
    <p:sldId id="272" r:id="rId17"/>
    <p:sldId id="300" r:id="rId18"/>
    <p:sldId id="261" r:id="rId19"/>
    <p:sldId id="283" r:id="rId20"/>
    <p:sldId id="284" r:id="rId21"/>
    <p:sldId id="270" r:id="rId22"/>
    <p:sldId id="271" r:id="rId23"/>
    <p:sldId id="293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5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10579-CFD0-41CD-BC95-BE251D1E49A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B1BE-DB87-40A2-A733-1D4647E04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18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27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71550"/>
            <a:ext cx="5184576" cy="303808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Развивающая</a:t>
            </a:r>
          </a:p>
          <a:p>
            <a:pPr marL="45720" indent="0">
              <a:buNone/>
            </a:pPr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реда для игровой</a:t>
            </a:r>
          </a:p>
          <a:p>
            <a:pPr marL="45720" indent="0">
              <a:buNone/>
            </a:pP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деятельности</a:t>
            </a:r>
          </a:p>
          <a:p>
            <a:pPr marL="45720" indent="0">
              <a:buNone/>
            </a:pP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 в детском саду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_Natasha\Desktop\P101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7534"/>
            <a:ext cx="57606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Детская рамка для фотошоп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265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60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_Natasha\Desktop\P101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510"/>
            <a:ext cx="5984554" cy="41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879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16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T_Natasha\Desktop\рамки\IMG_2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973" y="627534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_Natasha\Desktop\рамки 2\IMG_2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291" y="627534"/>
            <a:ext cx="286221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755"/>
            <a:ext cx="9144000" cy="517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173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_Natasha\Desktop\рамки 2\IMG_2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27" y="411510"/>
            <a:ext cx="611354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3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_Natasha\Desktop\рамки 2\IMG_2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896" y="483518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3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_Natasha\Desktop\рамки 2\IMG_2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510"/>
            <a:ext cx="5904656" cy="41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93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597" y="0"/>
            <a:ext cx="9162597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8597" y="7599"/>
            <a:ext cx="9144000" cy="51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843558"/>
            <a:ext cx="5483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Разноцветным дождём струятся атласные ленты,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риятно касаются ребёнка, стимулируя тактильные ощущения.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«Сухой дождь» помогает регулированию эмоционального состояния.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872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_Natasha\Desktop\рамки 2\IMG_2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540"/>
            <a:ext cx="60486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3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_Natasha\Desktop\рамки\IMG_2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613" y="411510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Детская рамка для фотошоп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58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_Natasha\Desktop\рамки\IMG_2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9503"/>
            <a:ext cx="2963168" cy="39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011446"/>
            <a:ext cx="5173736" cy="2606040"/>
          </a:xfrm>
        </p:spPr>
        <p:txBody>
          <a:bodyPr>
            <a:noAutofit/>
          </a:bodyPr>
          <a:lstStyle/>
          <a:p>
            <a:pPr marL="2404872" lvl="8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Дети с желанием посещают экологическую комнату, с интересом рассматривают поделки, делятся впечатлениями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595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55526"/>
            <a:ext cx="46085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Василий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Александрович Сухомлинский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764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_Natasha\Desktop\рамки\IMG_2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478"/>
            <a:ext cx="3312368" cy="40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8389" y="1124841"/>
            <a:ext cx="20882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изостудии дети учатся чувствовать прекрасное, познавать искусство 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учатся творить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3595"/>
            <a:ext cx="9144000" cy="51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749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01426" y="627534"/>
            <a:ext cx="2386798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Встреча с прекрасным ожидает вас в музыкальном зале. Дети с Удовольствием играют на Музыкальных инструментах, Ставят интересные спектакли.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T_Natasha\Desktop\рамки 2\IMG_2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7534"/>
            <a:ext cx="3373842" cy="35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3595"/>
            <a:ext cx="9144000" cy="51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938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7" y="427290"/>
            <a:ext cx="3024337" cy="42326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спортивном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зале много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Ярких, удобных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модулей,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Современного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Оборудования,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дорожек для 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стопотерапии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T_Natasha\Desktop\рамки 2\IMG_219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3518"/>
            <a:ext cx="35283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12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_Natasha\Desktop\рамки 2\IMG_2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2343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3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0952" y="555526"/>
            <a:ext cx="46805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постоянно привлекательна для ребенка, позволяет ему осуществить свои стремления, в игре ребенок открывает в себе новые возможности!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876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2692" y="555526"/>
            <a:ext cx="48245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- это отражение жизни. Здесь все «как будто», «понарошку», но в этой условной обстановке, которая создается воображением ребенка, много настоящего.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76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83518"/>
            <a:ext cx="46085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– явление многогранное, ее можно рассматривать как особую форму существования всех без исключения сторон жизнедеятельности человека.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76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_Natasha\Desktop\рамки 2\IMG_221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534"/>
            <a:ext cx="3600400" cy="36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5973" y="1705026"/>
            <a:ext cx="2417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Яркие, безопасные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развивающие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грушки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наполняют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игровую среду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групповых комнат</a:t>
            </a:r>
          </a:p>
        </p:txBody>
      </p:sp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6" y="20879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3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_Natasha\Desktop\рамки 2\IMG_2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958" y="339502"/>
            <a:ext cx="6273321" cy="43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3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_Natasha\Desktop\рамки 2\IMG_2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6318"/>
            <a:ext cx="62646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2" y="36078"/>
            <a:ext cx="9236902" cy="51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3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ая рамка для фотош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078"/>
            <a:ext cx="9236902" cy="51226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131590"/>
            <a:ext cx="5443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Игры с песком и водой вызывают у детей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положительные эмоции и чувства</a:t>
            </a:r>
          </a:p>
          <a:p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аскрепощенности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«Песочница» способствует развитию мелкой моторики.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Ребенок  учиться прислушиваться к своим ощущениям.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2175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955</TotalTime>
  <Words>240</Words>
  <Application>Microsoft Office PowerPoint</Application>
  <PresentationFormat>Экран (16:9)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Дошкольный возраст - самый благодатный для обогащения словарного запаса, развития мышления и памяти ребенка. Непосредственная образовательная деятельность построена на игре, в игре дошкольник развивается, общается со сверстниками и всесторонне развивается. Ведущая деятельность в дошкольном возрасте является игровая, она должна быть интересна и разнообразна, и исходить из интересов детей. Такие игры не требуют от взрослых больших усилий, нужно просто желание какое-то время быть с ребенком не только по факту присутствия, но всем сердцем, всеми мыслями. А уж если эти игры еще и развивают ребенка, учат чему-то новому, совсем хорошо! </dc:title>
  <dc:creator>T_Natasha</dc:creator>
  <cp:lastModifiedBy>Пользователь Windows</cp:lastModifiedBy>
  <cp:revision>112</cp:revision>
  <dcterms:created xsi:type="dcterms:W3CDTF">2015-01-17T16:33:33Z</dcterms:created>
  <dcterms:modified xsi:type="dcterms:W3CDTF">2015-04-28T13:05:53Z</dcterms:modified>
</cp:coreProperties>
</file>