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1" r:id="rId3"/>
    <p:sldId id="258" r:id="rId4"/>
    <p:sldId id="259" r:id="rId5"/>
    <p:sldId id="265" r:id="rId6"/>
    <p:sldId id="262" r:id="rId7"/>
    <p:sldId id="266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C6F9D-59A3-4291-8CBC-92EBEAEDB5F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215AE-B2B1-4781-8DD4-53E77B071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215AE-B2B1-4781-8DD4-53E77B071B4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0F21-778B-4B19-B770-EE9BFE04C19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9F2C-2AFC-4E31-9B4B-A1963E8D2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0F21-778B-4B19-B770-EE9BFE04C19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9F2C-2AFC-4E31-9B4B-A1963E8D2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0F21-778B-4B19-B770-EE9BFE04C19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9F2C-2AFC-4E31-9B4B-A1963E8D2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0F21-778B-4B19-B770-EE9BFE04C19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9F2C-2AFC-4E31-9B4B-A1963E8D2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0F21-778B-4B19-B770-EE9BFE04C19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9F2C-2AFC-4E31-9B4B-A1963E8D2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0F21-778B-4B19-B770-EE9BFE04C19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9F2C-2AFC-4E31-9B4B-A1963E8D2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0F21-778B-4B19-B770-EE9BFE04C19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9F2C-2AFC-4E31-9B4B-A1963E8D2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0F21-778B-4B19-B770-EE9BFE04C19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9F2C-2AFC-4E31-9B4B-A1963E8D2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0F21-778B-4B19-B770-EE9BFE04C19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9F2C-2AFC-4E31-9B4B-A1963E8D2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0F21-778B-4B19-B770-EE9BFE04C19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9F2C-2AFC-4E31-9B4B-A1963E8D2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0F21-778B-4B19-B770-EE9BFE04C19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9F2C-2AFC-4E31-9B4B-A1963E8D2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70F21-778B-4B19-B770-EE9BFE04C19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9F2C-2AFC-4E31-9B4B-A1963E8D2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allaklein.ucoz.ru/_ld/2/34740862.jpg"/>
          <p:cNvPicPr>
            <a:picLocks noChangeAspect="1" noChangeArrowheads="1"/>
          </p:cNvPicPr>
          <p:nvPr/>
        </p:nvPicPr>
        <p:blipFill>
          <a:blip r:embed="rId3">
            <a:lum bright="-28000" contrast="43000"/>
          </a:blip>
          <a:srcRect/>
          <a:stretch>
            <a:fillRect/>
          </a:stretch>
        </p:blipFill>
        <p:spPr bwMode="auto">
          <a:xfrm>
            <a:off x="-19451" y="0"/>
            <a:ext cx="9163451" cy="6858000"/>
          </a:xfrm>
          <a:prstGeom prst="rect">
            <a:avLst/>
          </a:prstGeom>
          <a:noFill/>
        </p:spPr>
      </p:pic>
      <p:sp>
        <p:nvSpPr>
          <p:cNvPr id="46" name="Прямоугольник 45"/>
          <p:cNvSpPr/>
          <p:nvPr/>
        </p:nvSpPr>
        <p:spPr>
          <a:xfrm>
            <a:off x="500034" y="2857496"/>
            <a:ext cx="571504" cy="6429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3</a:t>
            </a:r>
            <a:endParaRPr lang="ru-RU" sz="4400" b="1" dirty="0">
              <a:solidFill>
                <a:schemeClr val="tx1"/>
              </a:solidFill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1142976" y="2857496"/>
            <a:ext cx="5715040" cy="642942"/>
            <a:chOff x="1142976" y="2857496"/>
            <a:chExt cx="5715040" cy="642942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1142976" y="2857496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4000496" y="2857496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4572000" y="2857496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3428992" y="2857496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714480" y="2857496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2857488" y="2857496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2285984" y="2857496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6286512" y="2857496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5143504" y="2857496"/>
              <a:ext cx="571504" cy="64294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5715008" y="2857496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2857488" y="2214554"/>
            <a:ext cx="4000528" cy="642942"/>
            <a:chOff x="2857488" y="2214554"/>
            <a:chExt cx="4000528" cy="642942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5143504" y="2214554"/>
              <a:ext cx="571504" cy="64294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4572000" y="2214554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4000496" y="2214554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3428992" y="2214554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2857488" y="2214554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6286512" y="2214554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5715008" y="2214554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3428992" y="1571612"/>
            <a:ext cx="5143536" cy="642942"/>
            <a:chOff x="3428992" y="1571612"/>
            <a:chExt cx="5143536" cy="642942"/>
          </a:xfrm>
        </p:grpSpPr>
        <p:sp>
          <p:nvSpPr>
            <p:cNvPr id="67" name="Прямоугольник 66"/>
            <p:cNvSpPr/>
            <p:nvPr/>
          </p:nvSpPr>
          <p:spPr>
            <a:xfrm>
              <a:off x="8001024" y="1571612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7429520" y="1571612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/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6858016" y="1571612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/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6286512" y="1571612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/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5715008" y="1571612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5143504" y="1571612"/>
              <a:ext cx="571504" cy="64294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4572000" y="1571612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/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4000496" y="1571612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/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3428992" y="1571612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/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3428992" y="3500438"/>
            <a:ext cx="4000528" cy="642942"/>
            <a:chOff x="3428992" y="3500438"/>
            <a:chExt cx="4000528" cy="642942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3428992" y="3500438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4000496" y="3500438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4572000" y="3500438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5143504" y="3500438"/>
              <a:ext cx="571504" cy="64294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5715008" y="3500438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6286512" y="3500438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858016" y="3500438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2857488" y="4143380"/>
            <a:ext cx="2857520" cy="642942"/>
            <a:chOff x="2857488" y="4143380"/>
            <a:chExt cx="2857520" cy="642942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5143504" y="4143380"/>
              <a:ext cx="571504" cy="64294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4572000" y="4143380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4000496" y="4143380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3428992" y="4143380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2857488" y="4143380"/>
              <a:ext cx="57150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2" name="Прямоугольник 91"/>
          <p:cNvSpPr/>
          <p:nvPr/>
        </p:nvSpPr>
        <p:spPr>
          <a:xfrm>
            <a:off x="2214546" y="4143380"/>
            <a:ext cx="571504" cy="6429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5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786050" y="3500438"/>
            <a:ext cx="571504" cy="6429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4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214546" y="2214554"/>
            <a:ext cx="571504" cy="6429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2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786050" y="1571612"/>
            <a:ext cx="571504" cy="6429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TextBox 95"/>
          <p:cNvSpPr txBox="1"/>
          <p:nvPr/>
        </p:nvSpPr>
        <p:spPr>
          <a:xfrm>
            <a:off x="2928926" y="1428736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1</a:t>
            </a:r>
            <a:endParaRPr lang="ru-RU" sz="4800" b="1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4714876" y="3214686"/>
            <a:ext cx="4716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grpSp>
        <p:nvGrpSpPr>
          <p:cNvPr id="141" name="Группа 140"/>
          <p:cNvGrpSpPr/>
          <p:nvPr/>
        </p:nvGrpSpPr>
        <p:grpSpPr>
          <a:xfrm>
            <a:off x="1285852" y="2786058"/>
            <a:ext cx="5580571" cy="769442"/>
            <a:chOff x="1285852" y="2786058"/>
            <a:chExt cx="5580571" cy="769442"/>
          </a:xfrm>
        </p:grpSpPr>
        <p:grpSp>
          <p:nvGrpSpPr>
            <p:cNvPr id="120" name="Группа 119"/>
            <p:cNvGrpSpPr/>
            <p:nvPr/>
          </p:nvGrpSpPr>
          <p:grpSpPr>
            <a:xfrm>
              <a:off x="1785918" y="2786058"/>
              <a:ext cx="5080505" cy="769441"/>
              <a:chOff x="3571868" y="1714488"/>
              <a:chExt cx="5080505" cy="732085"/>
            </a:xfrm>
          </p:grpSpPr>
          <p:sp>
            <p:nvSpPr>
              <p:cNvPr id="99" name="Прямоугольник 98"/>
              <p:cNvSpPr/>
              <p:nvPr/>
            </p:nvSpPr>
            <p:spPr>
              <a:xfrm>
                <a:off x="3571868" y="1714488"/>
                <a:ext cx="484428" cy="7320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400" b="1" dirty="0" smtClean="0"/>
                  <a:t>Р</a:t>
                </a:r>
                <a:endParaRPr lang="ru-RU" sz="4400" b="1" dirty="0"/>
              </a:p>
            </p:txBody>
          </p:sp>
          <p:sp>
            <p:nvSpPr>
              <p:cNvPr id="100" name="Прямоугольник 99"/>
              <p:cNvSpPr/>
              <p:nvPr/>
            </p:nvSpPr>
            <p:spPr>
              <a:xfrm>
                <a:off x="5857884" y="1714488"/>
                <a:ext cx="526106" cy="7320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400" b="1" dirty="0" smtClean="0"/>
                  <a:t>А</a:t>
                </a:r>
                <a:endParaRPr lang="ru-RU" sz="4400" b="1" dirty="0"/>
              </a:p>
            </p:txBody>
          </p:sp>
          <p:sp>
            <p:nvSpPr>
              <p:cNvPr id="101" name="Прямоугольник 100"/>
              <p:cNvSpPr/>
              <p:nvPr/>
            </p:nvSpPr>
            <p:spPr>
              <a:xfrm>
                <a:off x="5286380" y="1714488"/>
                <a:ext cx="538930" cy="7320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400" b="1" dirty="0" smtClean="0"/>
                  <a:t>Л</a:t>
                </a:r>
                <a:endParaRPr lang="ru-RU" sz="4400" b="1" dirty="0"/>
              </a:p>
            </p:txBody>
          </p:sp>
          <p:sp>
            <p:nvSpPr>
              <p:cNvPr id="102" name="Прямоугольник 101"/>
              <p:cNvSpPr/>
              <p:nvPr/>
            </p:nvSpPr>
            <p:spPr>
              <a:xfrm>
                <a:off x="4714876" y="1714488"/>
                <a:ext cx="540533" cy="7320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400" b="1" dirty="0" smtClean="0"/>
                  <a:t>Н</a:t>
                </a:r>
                <a:endParaRPr lang="ru-RU" sz="4400" b="1" dirty="0"/>
              </a:p>
            </p:txBody>
          </p:sp>
          <p:sp>
            <p:nvSpPr>
              <p:cNvPr id="103" name="Прямоугольник 102"/>
              <p:cNvSpPr/>
              <p:nvPr/>
            </p:nvSpPr>
            <p:spPr>
              <a:xfrm>
                <a:off x="4143372" y="1714488"/>
                <a:ext cx="460382" cy="7320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400" b="1" dirty="0" smtClean="0"/>
                  <a:t>Е</a:t>
                </a:r>
                <a:endParaRPr lang="ru-RU" sz="4400" b="1" dirty="0"/>
              </a:p>
            </p:txBody>
          </p:sp>
          <p:sp>
            <p:nvSpPr>
              <p:cNvPr id="105" name="Прямоугольник 104"/>
              <p:cNvSpPr/>
              <p:nvPr/>
            </p:nvSpPr>
            <p:spPr>
              <a:xfrm>
                <a:off x="7000892" y="1714488"/>
                <a:ext cx="564578" cy="7320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400" b="1" dirty="0" smtClean="0"/>
                  <a:t>Д</a:t>
                </a:r>
                <a:endParaRPr lang="ru-RU" sz="4400" b="1" dirty="0"/>
              </a:p>
            </p:txBody>
          </p:sp>
          <p:sp>
            <p:nvSpPr>
              <p:cNvPr id="106" name="Прямоугольник 105"/>
              <p:cNvSpPr/>
              <p:nvPr/>
            </p:nvSpPr>
            <p:spPr>
              <a:xfrm>
                <a:off x="6429388" y="1714488"/>
                <a:ext cx="540533" cy="7320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400" b="1" dirty="0" smtClean="0"/>
                  <a:t>Н</a:t>
                </a:r>
                <a:endParaRPr lang="ru-RU" sz="4400" b="1" dirty="0"/>
              </a:p>
            </p:txBody>
          </p:sp>
          <p:sp>
            <p:nvSpPr>
              <p:cNvPr id="110" name="Прямоугольник 109"/>
              <p:cNvSpPr/>
              <p:nvPr/>
            </p:nvSpPr>
            <p:spPr>
              <a:xfrm>
                <a:off x="8143900" y="1714488"/>
                <a:ext cx="508473" cy="7320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400" b="1" dirty="0" smtClean="0"/>
                  <a:t>Я</a:t>
                </a:r>
                <a:endParaRPr lang="ru-RU" sz="4400" b="1" dirty="0"/>
              </a:p>
            </p:txBody>
          </p:sp>
          <p:sp>
            <p:nvSpPr>
              <p:cNvPr id="111" name="Прямоугольник 110"/>
              <p:cNvSpPr/>
              <p:nvPr/>
            </p:nvSpPr>
            <p:spPr>
              <a:xfrm>
                <a:off x="7572396" y="1714488"/>
                <a:ext cx="551754" cy="7320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400" b="1" dirty="0" smtClean="0"/>
                  <a:t>И</a:t>
                </a:r>
                <a:endParaRPr lang="ru-RU" sz="4400" b="1" dirty="0"/>
              </a:p>
            </p:txBody>
          </p:sp>
        </p:grpSp>
        <p:sp>
          <p:nvSpPr>
            <p:cNvPr id="118" name="Прямоугольник 117"/>
            <p:cNvSpPr/>
            <p:nvPr/>
          </p:nvSpPr>
          <p:spPr>
            <a:xfrm>
              <a:off x="1285852" y="2786059"/>
              <a:ext cx="4700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400" b="1" dirty="0" smtClean="0"/>
                <a:t>Г</a:t>
              </a:r>
              <a:endParaRPr lang="ru-RU" sz="4400" b="1" dirty="0"/>
            </a:p>
          </p:txBody>
        </p:sp>
      </p:grpSp>
      <p:grpSp>
        <p:nvGrpSpPr>
          <p:cNvPr id="169" name="Группа 168"/>
          <p:cNvGrpSpPr/>
          <p:nvPr/>
        </p:nvGrpSpPr>
        <p:grpSpPr>
          <a:xfrm>
            <a:off x="3500430" y="1581136"/>
            <a:ext cx="5265870" cy="769441"/>
            <a:chOff x="3500430" y="1581136"/>
            <a:chExt cx="5265870" cy="769441"/>
          </a:xfrm>
        </p:grpSpPr>
        <p:sp>
          <p:nvSpPr>
            <p:cNvPr id="132" name="Прямоугольник 131"/>
            <p:cNvSpPr/>
            <p:nvPr/>
          </p:nvSpPr>
          <p:spPr>
            <a:xfrm>
              <a:off x="3500430" y="1581136"/>
              <a:ext cx="693838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400" b="1" dirty="0" smtClean="0"/>
                <a:t>Ф</a:t>
              </a:r>
              <a:endParaRPr lang="ru-RU" sz="4400" b="1" dirty="0"/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5786446" y="1581136"/>
              <a:ext cx="693838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400" b="1" dirty="0" smtClean="0"/>
                <a:t>К</a:t>
              </a:r>
              <a:endParaRPr lang="ru-RU" sz="4400" b="1" dirty="0"/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5214942" y="1581136"/>
              <a:ext cx="693838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400" b="1" dirty="0" smtClean="0"/>
                <a:t>И</a:t>
              </a:r>
              <a:endParaRPr lang="ru-RU" sz="4400" b="1" dirty="0"/>
            </a:p>
          </p:txBody>
        </p:sp>
        <p:sp>
          <p:nvSpPr>
            <p:cNvPr id="135" name="Прямоугольник 134"/>
            <p:cNvSpPr/>
            <p:nvPr/>
          </p:nvSpPr>
          <p:spPr>
            <a:xfrm>
              <a:off x="4643438" y="1581136"/>
              <a:ext cx="693838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400" b="1" dirty="0" smtClean="0"/>
                <a:t>Н</a:t>
              </a:r>
              <a:endParaRPr lang="ru-RU" sz="4400" b="1" dirty="0"/>
            </a:p>
          </p:txBody>
        </p:sp>
        <p:sp>
          <p:nvSpPr>
            <p:cNvPr id="136" name="Прямоугольник 135"/>
            <p:cNvSpPr/>
            <p:nvPr/>
          </p:nvSpPr>
          <p:spPr>
            <a:xfrm>
              <a:off x="4000496" y="1581136"/>
              <a:ext cx="765276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400" b="1" dirty="0" smtClean="0"/>
                <a:t>И</a:t>
              </a:r>
              <a:endParaRPr lang="ru-RU" sz="4400" b="1" dirty="0"/>
            </a:p>
          </p:txBody>
        </p:sp>
        <p:sp>
          <p:nvSpPr>
            <p:cNvPr id="137" name="Прямоугольник 136"/>
            <p:cNvSpPr/>
            <p:nvPr/>
          </p:nvSpPr>
          <p:spPr>
            <a:xfrm>
              <a:off x="6929454" y="1581136"/>
              <a:ext cx="693838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400" b="1" dirty="0" smtClean="0"/>
                <a:t>Й</a:t>
              </a:r>
              <a:endParaRPr lang="ru-RU" sz="4400" b="1" dirty="0"/>
            </a:p>
          </p:txBody>
        </p:sp>
        <p:sp>
          <p:nvSpPr>
            <p:cNvPr id="138" name="Прямоугольник 137"/>
            <p:cNvSpPr/>
            <p:nvPr/>
          </p:nvSpPr>
          <p:spPr>
            <a:xfrm>
              <a:off x="6357950" y="1581136"/>
              <a:ext cx="693838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400" b="1" dirty="0" smtClean="0"/>
                <a:t>И</a:t>
              </a:r>
              <a:endParaRPr lang="ru-RU" sz="4400" b="1" dirty="0"/>
            </a:p>
          </p:txBody>
        </p:sp>
        <p:sp>
          <p:nvSpPr>
            <p:cNvPr id="139" name="Прямоугольник 138"/>
            <p:cNvSpPr/>
            <p:nvPr/>
          </p:nvSpPr>
          <p:spPr>
            <a:xfrm>
              <a:off x="8072462" y="1581136"/>
              <a:ext cx="693838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400" b="1" dirty="0" smtClean="0"/>
                <a:t>Ы</a:t>
              </a:r>
              <a:endParaRPr lang="ru-RU" sz="4400" b="1" dirty="0"/>
            </a:p>
          </p:txBody>
        </p:sp>
        <p:sp>
          <p:nvSpPr>
            <p:cNvPr id="140" name="Прямоугольник 139"/>
            <p:cNvSpPr/>
            <p:nvPr/>
          </p:nvSpPr>
          <p:spPr>
            <a:xfrm>
              <a:off x="7429520" y="1581136"/>
              <a:ext cx="765276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400" b="1" dirty="0" smtClean="0"/>
                <a:t>Ц</a:t>
              </a:r>
              <a:endParaRPr lang="ru-RU" sz="4400" b="1" dirty="0"/>
            </a:p>
          </p:txBody>
        </p:sp>
      </p:grpSp>
      <p:grpSp>
        <p:nvGrpSpPr>
          <p:cNvPr id="172" name="Группа 171"/>
          <p:cNvGrpSpPr/>
          <p:nvPr/>
        </p:nvGrpSpPr>
        <p:grpSpPr>
          <a:xfrm>
            <a:off x="2928926" y="4071942"/>
            <a:ext cx="2794489" cy="769441"/>
            <a:chOff x="2928926" y="4071942"/>
            <a:chExt cx="2794489" cy="769441"/>
          </a:xfrm>
        </p:grpSpPr>
        <p:sp>
          <p:nvSpPr>
            <p:cNvPr id="151" name="Прямоугольник 150"/>
            <p:cNvSpPr/>
            <p:nvPr/>
          </p:nvSpPr>
          <p:spPr>
            <a:xfrm>
              <a:off x="2928926" y="4071942"/>
              <a:ext cx="53893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b="1" dirty="0" smtClean="0"/>
                <a:t>Л</a:t>
              </a:r>
              <a:endParaRPr lang="ru-RU" sz="4400" b="1" dirty="0"/>
            </a:p>
          </p:txBody>
        </p:sp>
        <p:sp>
          <p:nvSpPr>
            <p:cNvPr id="152" name="Прямоугольник 151"/>
            <p:cNvSpPr/>
            <p:nvPr/>
          </p:nvSpPr>
          <p:spPr>
            <a:xfrm>
              <a:off x="5214942" y="4071942"/>
              <a:ext cx="508473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b="1" dirty="0" smtClean="0"/>
                <a:t>Я</a:t>
              </a:r>
              <a:endParaRPr lang="ru-RU" sz="4400" b="1" dirty="0"/>
            </a:p>
          </p:txBody>
        </p:sp>
        <p:sp>
          <p:nvSpPr>
            <p:cNvPr id="153" name="Прямоугольник 152"/>
            <p:cNvSpPr/>
            <p:nvPr/>
          </p:nvSpPr>
          <p:spPr>
            <a:xfrm>
              <a:off x="4643438" y="4071942"/>
              <a:ext cx="551754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b="1" dirty="0" smtClean="0"/>
                <a:t>И</a:t>
              </a:r>
              <a:endParaRPr lang="ru-RU" sz="4400" b="1" dirty="0"/>
            </a:p>
          </p:txBody>
        </p:sp>
        <p:sp>
          <p:nvSpPr>
            <p:cNvPr id="154" name="Прямоугольник 153"/>
            <p:cNvSpPr/>
            <p:nvPr/>
          </p:nvSpPr>
          <p:spPr>
            <a:xfrm>
              <a:off x="4071934" y="4071942"/>
              <a:ext cx="500458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b="1" dirty="0" smtClean="0"/>
                <a:t>В</a:t>
              </a:r>
              <a:endParaRPr lang="ru-RU" sz="4400" b="1" dirty="0"/>
            </a:p>
          </p:txBody>
        </p:sp>
        <p:sp>
          <p:nvSpPr>
            <p:cNvPr id="155" name="Прямоугольник 154"/>
            <p:cNvSpPr/>
            <p:nvPr/>
          </p:nvSpPr>
          <p:spPr>
            <a:xfrm>
              <a:off x="3500430" y="4071942"/>
              <a:ext cx="551754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b="1" dirty="0" smtClean="0"/>
                <a:t>И</a:t>
              </a:r>
              <a:endParaRPr lang="ru-RU" sz="4400" b="1" dirty="0"/>
            </a:p>
          </p:txBody>
        </p:sp>
      </p:grpSp>
      <p:grpSp>
        <p:nvGrpSpPr>
          <p:cNvPr id="173" name="Группа 172"/>
          <p:cNvGrpSpPr/>
          <p:nvPr/>
        </p:nvGrpSpPr>
        <p:grpSpPr>
          <a:xfrm>
            <a:off x="3500430" y="3429000"/>
            <a:ext cx="3969557" cy="769441"/>
            <a:chOff x="3500430" y="3429000"/>
            <a:chExt cx="3969557" cy="769441"/>
          </a:xfrm>
        </p:grpSpPr>
        <p:sp>
          <p:nvSpPr>
            <p:cNvPr id="142" name="Прямоугольник 141"/>
            <p:cNvSpPr/>
            <p:nvPr/>
          </p:nvSpPr>
          <p:spPr>
            <a:xfrm>
              <a:off x="3500430" y="3429000"/>
              <a:ext cx="540533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b="1" dirty="0" smtClean="0"/>
                <a:t>Н</a:t>
              </a:r>
              <a:endParaRPr lang="ru-RU" sz="4400" b="1" dirty="0"/>
            </a:p>
          </p:txBody>
        </p:sp>
        <p:sp>
          <p:nvSpPr>
            <p:cNvPr id="143" name="Прямоугольник 142"/>
            <p:cNvSpPr/>
            <p:nvPr/>
          </p:nvSpPr>
          <p:spPr>
            <a:xfrm>
              <a:off x="5786446" y="3429000"/>
              <a:ext cx="463588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b="1" dirty="0" smtClean="0"/>
                <a:t>Т</a:t>
              </a:r>
              <a:endParaRPr lang="ru-RU" sz="4400" b="1" dirty="0"/>
            </a:p>
          </p:txBody>
        </p:sp>
        <p:sp>
          <p:nvSpPr>
            <p:cNvPr id="144" name="Прямоугольник 143"/>
            <p:cNvSpPr/>
            <p:nvPr/>
          </p:nvSpPr>
          <p:spPr>
            <a:xfrm>
              <a:off x="5214942" y="3429000"/>
              <a:ext cx="551754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b="1" dirty="0" smtClean="0"/>
                <a:t>И</a:t>
              </a:r>
              <a:endParaRPr lang="ru-RU" sz="4400" b="1" dirty="0"/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4643438" y="3429000"/>
              <a:ext cx="502061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b="1" dirty="0" smtClean="0"/>
                <a:t>К</a:t>
              </a:r>
              <a:endParaRPr lang="ru-RU" sz="4400" b="1" dirty="0"/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4071934" y="3429000"/>
              <a:ext cx="551754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b="1" dirty="0" smtClean="0"/>
                <a:t>И</a:t>
              </a:r>
              <a:endParaRPr lang="ru-RU" sz="4400" b="1" dirty="0"/>
            </a:p>
          </p:txBody>
        </p:sp>
        <p:sp>
          <p:nvSpPr>
            <p:cNvPr id="147" name="Прямоугольник 146"/>
            <p:cNvSpPr/>
            <p:nvPr/>
          </p:nvSpPr>
          <p:spPr>
            <a:xfrm>
              <a:off x="6929454" y="3429000"/>
              <a:ext cx="540533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b="1" dirty="0" smtClean="0"/>
                <a:t>Н</a:t>
              </a:r>
              <a:endParaRPr lang="ru-RU" sz="4400" b="1" dirty="0"/>
            </a:p>
          </p:txBody>
        </p:sp>
        <p:sp>
          <p:nvSpPr>
            <p:cNvPr id="148" name="Прямоугольник 147"/>
            <p:cNvSpPr/>
            <p:nvPr/>
          </p:nvSpPr>
          <p:spPr>
            <a:xfrm>
              <a:off x="6357950" y="3429000"/>
              <a:ext cx="551754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b="1" dirty="0" smtClean="0"/>
                <a:t>И</a:t>
              </a:r>
              <a:endParaRPr lang="ru-RU" sz="4400" b="1" dirty="0"/>
            </a:p>
          </p:txBody>
        </p:sp>
      </p:grpSp>
      <p:grpSp>
        <p:nvGrpSpPr>
          <p:cNvPr id="170" name="Группа 169"/>
          <p:cNvGrpSpPr/>
          <p:nvPr/>
        </p:nvGrpSpPr>
        <p:grpSpPr>
          <a:xfrm>
            <a:off x="2857488" y="2071678"/>
            <a:ext cx="4109018" cy="769441"/>
            <a:chOff x="2857488" y="2071678"/>
            <a:chExt cx="4109018" cy="769441"/>
          </a:xfrm>
        </p:grpSpPr>
        <p:sp>
          <p:nvSpPr>
            <p:cNvPr id="160" name="Прямоугольник 159"/>
            <p:cNvSpPr/>
            <p:nvPr/>
          </p:nvSpPr>
          <p:spPr>
            <a:xfrm>
              <a:off x="2857488" y="2071678"/>
              <a:ext cx="628698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b="1" dirty="0" smtClean="0"/>
                <a:t> В</a:t>
              </a:r>
              <a:endParaRPr lang="ru-RU" sz="4400" b="1" dirty="0"/>
            </a:p>
          </p:txBody>
        </p:sp>
        <p:sp>
          <p:nvSpPr>
            <p:cNvPr id="161" name="Прямоугольник 160"/>
            <p:cNvSpPr/>
            <p:nvPr/>
          </p:nvSpPr>
          <p:spPr>
            <a:xfrm>
              <a:off x="5143504" y="2071678"/>
              <a:ext cx="668773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b="1" dirty="0" smtClean="0"/>
                <a:t> Н</a:t>
              </a:r>
              <a:endParaRPr lang="ru-RU" sz="4400" b="1" dirty="0"/>
            </a:p>
          </p:txBody>
        </p:sp>
        <p:sp>
          <p:nvSpPr>
            <p:cNvPr id="162" name="Прямоугольник 161"/>
            <p:cNvSpPr/>
            <p:nvPr/>
          </p:nvSpPr>
          <p:spPr>
            <a:xfrm>
              <a:off x="4572000" y="2071678"/>
              <a:ext cx="679994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b="1" dirty="0" smtClean="0"/>
                <a:t> И</a:t>
              </a:r>
              <a:endParaRPr lang="ru-RU" sz="4400" b="1" dirty="0"/>
            </a:p>
          </p:txBody>
        </p:sp>
        <p:sp>
          <p:nvSpPr>
            <p:cNvPr id="163" name="Прямоугольник 162"/>
            <p:cNvSpPr/>
            <p:nvPr/>
          </p:nvSpPr>
          <p:spPr>
            <a:xfrm>
              <a:off x="4000496" y="2071678"/>
              <a:ext cx="630301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b="1" dirty="0" smtClean="0"/>
                <a:t> К</a:t>
              </a:r>
              <a:endParaRPr lang="ru-RU" sz="4400" b="1" dirty="0"/>
            </a:p>
          </p:txBody>
        </p:sp>
        <p:sp>
          <p:nvSpPr>
            <p:cNvPr id="164" name="Прямоугольник 163"/>
            <p:cNvSpPr/>
            <p:nvPr/>
          </p:nvSpPr>
          <p:spPr>
            <a:xfrm>
              <a:off x="3428992" y="2071678"/>
              <a:ext cx="679994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b="1" dirty="0" smtClean="0"/>
                <a:t> И</a:t>
              </a:r>
              <a:endParaRPr lang="ru-RU" sz="4400" b="1" dirty="0"/>
            </a:p>
          </p:txBody>
        </p:sp>
        <p:sp>
          <p:nvSpPr>
            <p:cNvPr id="165" name="Прямоугольник 164"/>
            <p:cNvSpPr/>
            <p:nvPr/>
          </p:nvSpPr>
          <p:spPr>
            <a:xfrm>
              <a:off x="6286512" y="2071678"/>
              <a:ext cx="679994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b="1" dirty="0" smtClean="0"/>
                <a:t> И</a:t>
              </a:r>
              <a:endParaRPr lang="ru-RU" sz="4400" b="1" dirty="0"/>
            </a:p>
          </p:txBody>
        </p:sp>
        <p:sp>
          <p:nvSpPr>
            <p:cNvPr id="166" name="Прямоугольник 165"/>
            <p:cNvSpPr/>
            <p:nvPr/>
          </p:nvSpPr>
          <p:spPr>
            <a:xfrm>
              <a:off x="5715008" y="2071678"/>
              <a:ext cx="556563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b="1" dirty="0" smtClean="0"/>
                <a:t> Г</a:t>
              </a:r>
              <a:endParaRPr lang="ru-RU" sz="4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allaklein.ucoz.ru/_ld/2/34740862.jpg"/>
          <p:cNvPicPr>
            <a:picLocks noChangeAspect="1" noChangeArrowheads="1"/>
          </p:cNvPicPr>
          <p:nvPr/>
        </p:nvPicPr>
        <p:blipFill>
          <a:blip r:embed="rId2">
            <a:lum bright="-28000" contrast="43000"/>
          </a:blip>
          <a:srcRect/>
          <a:stretch>
            <a:fillRect/>
          </a:stretch>
        </p:blipFill>
        <p:spPr bwMode="auto">
          <a:xfrm>
            <a:off x="-19451" y="0"/>
            <a:ext cx="916345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1214422"/>
            <a:ext cx="807249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«5» </a:t>
            </a:r>
            <a:r>
              <a:rPr lang="ru-RU" sz="4800" b="1" dirty="0" smtClean="0"/>
              <a:t>- все ответы верны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«4» </a:t>
            </a:r>
            <a:r>
              <a:rPr lang="ru-RU" sz="4800" b="1" dirty="0" smtClean="0"/>
              <a:t>- 1-2 ошибки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«3» </a:t>
            </a:r>
            <a:r>
              <a:rPr lang="ru-RU" sz="4800" b="1" dirty="0" smtClean="0"/>
              <a:t>- 3-4 ошибки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«2» </a:t>
            </a:r>
            <a:r>
              <a:rPr lang="ru-RU" sz="4800" b="1" dirty="0" smtClean="0"/>
              <a:t>- нет правильного ответа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allaklein.ucoz.ru/_ld/2/34740862.jpg"/>
          <p:cNvPicPr>
            <a:picLocks noChangeAspect="1" noChangeArrowheads="1"/>
          </p:cNvPicPr>
          <p:nvPr/>
        </p:nvPicPr>
        <p:blipFill>
          <a:blip r:embed="rId2">
            <a:lum bright="-28000" contrast="43000"/>
          </a:blip>
          <a:srcRect/>
          <a:stretch>
            <a:fillRect/>
          </a:stretch>
        </p:blipFill>
        <p:spPr bwMode="auto">
          <a:xfrm>
            <a:off x="-19451" y="0"/>
            <a:ext cx="916345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2143116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i="1" dirty="0" smtClean="0">
                <a:solidFill>
                  <a:schemeClr val="tx2">
                    <a:lumMod val="75000"/>
                  </a:schemeClr>
                </a:solidFill>
              </a:rPr>
              <a:t>МОРСКОЙ ПУТЬ В ИНДИЮ</a:t>
            </a:r>
            <a:endParaRPr lang="ru-RU" sz="8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allaklein.ucoz.ru/_ld/2/34740862.jpg"/>
          <p:cNvPicPr>
            <a:picLocks noChangeAspect="1" noChangeArrowheads="1"/>
          </p:cNvPicPr>
          <p:nvPr/>
        </p:nvPicPr>
        <p:blipFill>
          <a:blip r:embed="rId2">
            <a:lum bright="-28000" contrast="4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285728"/>
            <a:ext cx="864399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ВЫ УЗНАЕТЕ: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</a:rPr>
              <a:t>Эпоха Великих географических открытий;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</a:rPr>
              <a:t>Зачем нужен был морской путь в Индию;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</a:rPr>
              <a:t>Генрих Мореплаватель;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4400" b="1" i="1" dirty="0" err="1" smtClean="0">
                <a:solidFill>
                  <a:schemeClr val="tx2">
                    <a:lumMod val="50000"/>
                  </a:schemeClr>
                </a:solidFill>
              </a:rPr>
              <a:t>Бартоломеу</a:t>
            </a: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400" b="1" i="1" dirty="0" err="1" smtClean="0">
                <a:solidFill>
                  <a:schemeClr val="tx2">
                    <a:lumMod val="50000"/>
                  </a:schemeClr>
                </a:solidFill>
              </a:rPr>
              <a:t>Диаш</a:t>
            </a: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ru-RU" sz="4400" b="1" i="1" dirty="0" err="1" smtClean="0">
                <a:solidFill>
                  <a:schemeClr val="tx2">
                    <a:lumMod val="50000"/>
                  </a:schemeClr>
                </a:solidFill>
              </a:rPr>
              <a:t>Васко</a:t>
            </a: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</a:rPr>
              <a:t> да                         Гама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6072206"/>
            <a:ext cx="50006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4098" name="Picture 2" descr="Васко Да Гама: открытие морского пути в Индию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52" y="928671"/>
            <a:ext cx="3286147" cy="3286148"/>
          </a:xfrm>
          <a:prstGeom prst="rect">
            <a:avLst/>
          </a:prstGeom>
          <a:noFill/>
        </p:spPr>
      </p:pic>
      <p:pic>
        <p:nvPicPr>
          <p:cNvPr id="4100" name="Picture 4" descr="http://tur-plus.ru/diash/diash-portre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857232"/>
            <a:ext cx="2571750" cy="3457576"/>
          </a:xfrm>
          <a:prstGeom prst="rect">
            <a:avLst/>
          </a:prstGeom>
          <a:noFill/>
        </p:spPr>
      </p:pic>
      <p:pic>
        <p:nvPicPr>
          <p:cNvPr id="4102" name="Picture 6" descr="http://upload.wikimedia.org/wikipedia/commons/thumb/0/02/Henry_the_Navigator1.jpg/200px-Henry_the_Navigator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928670"/>
            <a:ext cx="2945249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allaklein.ucoz.ru/_ld/2/34740862.jpg"/>
          <p:cNvPicPr>
            <a:picLocks noChangeAspect="1" noChangeArrowheads="1"/>
          </p:cNvPicPr>
          <p:nvPr/>
        </p:nvPicPr>
        <p:blipFill>
          <a:blip r:embed="rId2">
            <a:lum bright="-28000" contrast="43000"/>
          </a:blip>
          <a:srcRect/>
          <a:stretch>
            <a:fillRect/>
          </a:stretch>
        </p:blipFill>
        <p:spPr bwMode="auto">
          <a:xfrm>
            <a:off x="0" y="0"/>
            <a:ext cx="9163451" cy="6858000"/>
          </a:xfrm>
          <a:prstGeom prst="rect">
            <a:avLst/>
          </a:prstGeom>
          <a:noFill/>
        </p:spPr>
      </p:pic>
      <p:grpSp>
        <p:nvGrpSpPr>
          <p:cNvPr id="27" name="Группа 26"/>
          <p:cNvGrpSpPr/>
          <p:nvPr/>
        </p:nvGrpSpPr>
        <p:grpSpPr>
          <a:xfrm>
            <a:off x="285720" y="1428736"/>
            <a:ext cx="8572560" cy="3571900"/>
            <a:chOff x="-95250" y="496888"/>
            <a:chExt cx="5583238" cy="1017587"/>
          </a:xfrm>
        </p:grpSpPr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-95250" y="496888"/>
              <a:ext cx="1174750" cy="32067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Принц Генрих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2717800" y="496888"/>
              <a:ext cx="1114425" cy="32067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             </a:t>
              </a:r>
              <a:r>
                <a: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?</a:t>
              </a:r>
              <a:endPara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1341438" y="496888"/>
              <a:ext cx="1114425" cy="32067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?</a:t>
              </a:r>
              <a:endPara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1746250" y="1193800"/>
              <a:ext cx="2345928" cy="32067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Генрих Мореплаватель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4111625" y="496888"/>
              <a:ext cx="1114425" cy="32067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           </a:t>
              </a:r>
              <a:r>
                <a: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?</a:t>
              </a:r>
              <a:endPara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" name="AutoShape 20"/>
            <p:cNvSpPr>
              <a:spLocks noChangeShapeType="1"/>
            </p:cNvSpPr>
            <p:nvPr/>
          </p:nvSpPr>
          <p:spPr bwMode="auto">
            <a:xfrm>
              <a:off x="1079500" y="627063"/>
              <a:ext cx="26193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7" name="AutoShape 19"/>
            <p:cNvSpPr>
              <a:spLocks noChangeShapeType="1"/>
            </p:cNvSpPr>
            <p:nvPr/>
          </p:nvSpPr>
          <p:spPr bwMode="auto">
            <a:xfrm>
              <a:off x="5226050" y="628650"/>
              <a:ext cx="26193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6" name="AutoShape 18"/>
            <p:cNvSpPr>
              <a:spLocks noChangeShapeType="1"/>
            </p:cNvSpPr>
            <p:nvPr/>
          </p:nvSpPr>
          <p:spPr bwMode="auto">
            <a:xfrm>
              <a:off x="3849688" y="628650"/>
              <a:ext cx="26193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5" name="AutoShape 17"/>
            <p:cNvSpPr>
              <a:spLocks noChangeShapeType="1"/>
            </p:cNvSpPr>
            <p:nvPr/>
          </p:nvSpPr>
          <p:spPr bwMode="auto">
            <a:xfrm>
              <a:off x="2455863" y="627063"/>
              <a:ext cx="26193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3" name="AutoShape 25"/>
            <p:cNvSpPr>
              <a:spLocks noChangeShapeType="1"/>
            </p:cNvSpPr>
            <p:nvPr/>
          </p:nvSpPr>
          <p:spPr bwMode="auto">
            <a:xfrm>
              <a:off x="1427163" y="1336675"/>
              <a:ext cx="26193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allaklein.ucoz.ru/_ld/2/34740862.jpg"/>
          <p:cNvPicPr>
            <a:picLocks noChangeAspect="1" noChangeArrowheads="1"/>
          </p:cNvPicPr>
          <p:nvPr/>
        </p:nvPicPr>
        <p:blipFill>
          <a:blip r:embed="rId2">
            <a:lum bright="-28000" contrast="43000"/>
          </a:blip>
          <a:srcRect/>
          <a:stretch>
            <a:fillRect/>
          </a:stretch>
        </p:blipFill>
        <p:spPr bwMode="auto">
          <a:xfrm>
            <a:off x="-19451" y="0"/>
            <a:ext cx="9163451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14348" y="4643446"/>
            <a:ext cx="7715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err="1" smtClean="0">
                <a:solidFill>
                  <a:srgbClr val="C00000"/>
                </a:solidFill>
              </a:rPr>
              <a:t>Васко</a:t>
            </a:r>
            <a:r>
              <a:rPr lang="ru-RU" sz="8800" b="1" dirty="0" smtClean="0">
                <a:solidFill>
                  <a:srgbClr val="C00000"/>
                </a:solidFill>
              </a:rPr>
              <a:t> да Гама</a:t>
            </a:r>
            <a:endParaRPr lang="ru-RU" sz="88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Васко Да Гама: открытие морского пути в Индию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85728"/>
            <a:ext cx="4786346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allaklein.ucoz.ru/_ld/2/34740862.jpg"/>
          <p:cNvPicPr>
            <a:picLocks noChangeAspect="1" noChangeArrowheads="1"/>
          </p:cNvPicPr>
          <p:nvPr/>
        </p:nvPicPr>
        <p:blipFill>
          <a:blip r:embed="rId2">
            <a:lum bright="-28000" contrast="43000"/>
          </a:blip>
          <a:srcRect/>
          <a:stretch>
            <a:fillRect/>
          </a:stretch>
        </p:blipFill>
        <p:spPr bwMode="auto">
          <a:xfrm>
            <a:off x="0" y="0"/>
            <a:ext cx="9163451" cy="6858000"/>
          </a:xfrm>
          <a:prstGeom prst="rect">
            <a:avLst/>
          </a:prstGeom>
          <a:noFill/>
        </p:spPr>
      </p:pic>
      <p:grpSp>
        <p:nvGrpSpPr>
          <p:cNvPr id="36" name="Группа 35"/>
          <p:cNvGrpSpPr/>
          <p:nvPr/>
        </p:nvGrpSpPr>
        <p:grpSpPr>
          <a:xfrm>
            <a:off x="285719" y="785795"/>
            <a:ext cx="8715437" cy="4929221"/>
            <a:chOff x="1039324" y="693540"/>
            <a:chExt cx="4990857" cy="1746448"/>
          </a:xfrm>
        </p:grpSpPr>
        <p:sp>
          <p:nvSpPr>
            <p:cNvPr id="24611" name="Oval 35"/>
            <p:cNvSpPr>
              <a:spLocks noChangeArrowheads="1"/>
            </p:cNvSpPr>
            <p:nvPr/>
          </p:nvSpPr>
          <p:spPr bwMode="auto">
            <a:xfrm>
              <a:off x="2716580" y="1727200"/>
              <a:ext cx="1677255" cy="712788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Ключевые слова</a:t>
              </a:r>
              <a:endPara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10" name="AutoShape 34"/>
            <p:cNvSpPr>
              <a:spLocks noChangeShapeType="1"/>
            </p:cNvSpPr>
            <p:nvPr/>
          </p:nvSpPr>
          <p:spPr bwMode="auto">
            <a:xfrm flipV="1">
              <a:off x="3544888" y="1455738"/>
              <a:ext cx="0" cy="2730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09" name="AutoShape 33"/>
            <p:cNvSpPr>
              <a:spLocks noChangeShapeType="1"/>
            </p:cNvSpPr>
            <p:nvPr/>
          </p:nvSpPr>
          <p:spPr bwMode="auto">
            <a:xfrm flipV="1">
              <a:off x="3544888" y="949325"/>
              <a:ext cx="0" cy="2730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08" name="AutoShape 32"/>
            <p:cNvSpPr>
              <a:spLocks noChangeShapeType="1"/>
            </p:cNvSpPr>
            <p:nvPr/>
          </p:nvSpPr>
          <p:spPr bwMode="auto">
            <a:xfrm flipH="1">
              <a:off x="1612046" y="2110947"/>
              <a:ext cx="3365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07" name="AutoShape 31"/>
            <p:cNvSpPr>
              <a:spLocks noChangeShapeType="1"/>
            </p:cNvSpPr>
            <p:nvPr/>
          </p:nvSpPr>
          <p:spPr bwMode="auto">
            <a:xfrm>
              <a:off x="4227636" y="2092325"/>
              <a:ext cx="2889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06" name="AutoShape 30"/>
            <p:cNvSpPr>
              <a:spLocks noChangeShapeType="1"/>
            </p:cNvSpPr>
            <p:nvPr/>
          </p:nvSpPr>
          <p:spPr bwMode="auto">
            <a:xfrm flipH="1">
              <a:off x="2512036" y="2110947"/>
              <a:ext cx="30797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05" name="AutoShape 29"/>
            <p:cNvSpPr>
              <a:spLocks noChangeShapeType="1"/>
            </p:cNvSpPr>
            <p:nvPr/>
          </p:nvSpPr>
          <p:spPr bwMode="auto">
            <a:xfrm>
              <a:off x="5124085" y="2092325"/>
              <a:ext cx="33337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04" name="AutoShape 28"/>
            <p:cNvSpPr>
              <a:spLocks noChangeArrowheads="1"/>
            </p:cNvSpPr>
            <p:nvPr/>
          </p:nvSpPr>
          <p:spPr bwMode="auto">
            <a:xfrm>
              <a:off x="3271838" y="1219200"/>
              <a:ext cx="577850" cy="238125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?</a:t>
              </a:r>
              <a:endPara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3" name="AutoShape 27"/>
            <p:cNvSpPr>
              <a:spLocks noChangeArrowheads="1"/>
            </p:cNvSpPr>
            <p:nvPr/>
          </p:nvSpPr>
          <p:spPr bwMode="auto">
            <a:xfrm>
              <a:off x="4511432" y="1944688"/>
              <a:ext cx="577850" cy="238125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?</a:t>
              </a:r>
              <a:endPara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2" name="AutoShape 26"/>
            <p:cNvSpPr>
              <a:spLocks noChangeArrowheads="1"/>
            </p:cNvSpPr>
            <p:nvPr/>
          </p:nvSpPr>
          <p:spPr bwMode="auto">
            <a:xfrm>
              <a:off x="1939315" y="1959082"/>
              <a:ext cx="577850" cy="238125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?</a:t>
              </a:r>
              <a:endPara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1" name="AutoShape 25"/>
            <p:cNvSpPr>
              <a:spLocks noChangeArrowheads="1"/>
            </p:cNvSpPr>
            <p:nvPr/>
          </p:nvSpPr>
          <p:spPr bwMode="auto">
            <a:xfrm>
              <a:off x="1039324" y="1959082"/>
              <a:ext cx="577850" cy="238125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?</a:t>
              </a:r>
              <a:endPara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12" name="AutoShape 36"/>
            <p:cNvSpPr>
              <a:spLocks noChangeArrowheads="1"/>
            </p:cNvSpPr>
            <p:nvPr/>
          </p:nvSpPr>
          <p:spPr bwMode="auto">
            <a:xfrm>
              <a:off x="3248392" y="693540"/>
              <a:ext cx="577850" cy="238125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?</a:t>
              </a:r>
              <a:endPara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0" name="AutoShape 24"/>
            <p:cNvSpPr>
              <a:spLocks noChangeArrowheads="1"/>
            </p:cNvSpPr>
            <p:nvPr/>
          </p:nvSpPr>
          <p:spPr bwMode="auto">
            <a:xfrm>
              <a:off x="5452331" y="1959082"/>
              <a:ext cx="577850" cy="238125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?</a:t>
              </a:r>
              <a:endPara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457200" y="457200"/>
            <a:ext cx="4112023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879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879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879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879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allaklein.ucoz.ru/_ld/2/34740862.jpg"/>
          <p:cNvPicPr>
            <a:picLocks noChangeAspect="1" noChangeArrowheads="1"/>
          </p:cNvPicPr>
          <p:nvPr/>
        </p:nvPicPr>
        <p:blipFill>
          <a:blip r:embed="rId2">
            <a:lum bright="-28000" contrast="43000"/>
          </a:blip>
          <a:srcRect/>
          <a:stretch>
            <a:fillRect/>
          </a:stretch>
        </p:blipFill>
        <p:spPr bwMode="auto">
          <a:xfrm>
            <a:off x="-19451" y="0"/>
            <a:ext cx="916345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500042"/>
            <a:ext cx="850112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800000"/>
                </a:solidFill>
              </a:rPr>
              <a:t>Домашнее задание: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4400" b="1" dirty="0" smtClean="0"/>
              <a:t>&amp;</a:t>
            </a:r>
            <a:r>
              <a:rPr lang="ru-RU" sz="4400" b="1" dirty="0" smtClean="0"/>
              <a:t> 12 – прочитать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4400" b="1" dirty="0" smtClean="0"/>
              <a:t>Вопросы – стр. 63</a:t>
            </a:r>
          </a:p>
          <a:p>
            <a:pPr marL="342900" indent="-342900" algn="just"/>
            <a:r>
              <a:rPr lang="ru-RU" sz="4400" b="1" dirty="0" smtClean="0"/>
              <a:t>   «проверим знания» - </a:t>
            </a:r>
            <a:r>
              <a:rPr lang="ru-RU" sz="4400" b="1" dirty="0" smtClean="0">
                <a:solidFill>
                  <a:srgbClr val="FF0000"/>
                </a:solidFill>
              </a:rPr>
              <a:t>«4»</a:t>
            </a:r>
          </a:p>
          <a:p>
            <a:pPr marL="342900" indent="-342900" algn="just"/>
            <a:r>
              <a:rPr lang="ru-RU" sz="4400" b="1" dirty="0" smtClean="0"/>
              <a:t>   «более сложные вопросы» - </a:t>
            </a:r>
            <a:r>
              <a:rPr lang="ru-RU" sz="4400" b="1" dirty="0" smtClean="0">
                <a:solidFill>
                  <a:srgbClr val="FF0000"/>
                </a:solidFill>
              </a:rPr>
              <a:t>«5»</a:t>
            </a:r>
          </a:p>
          <a:p>
            <a:pPr marL="342900" indent="-342900" algn="just"/>
            <a:r>
              <a:rPr lang="ru-RU" sz="4400" b="1" dirty="0" smtClean="0"/>
              <a:t>3. Проблемный вопрос – ваша точка зрения. обоснуйте  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allaklein.ucoz.ru/_ld/2/34740862.jpg"/>
          <p:cNvPicPr>
            <a:picLocks noChangeAspect="1" noChangeArrowheads="1"/>
          </p:cNvPicPr>
          <p:nvPr/>
        </p:nvPicPr>
        <p:blipFill>
          <a:blip r:embed="rId2">
            <a:lum bright="-28000" contrast="43000"/>
          </a:blip>
          <a:srcRect/>
          <a:stretch>
            <a:fillRect/>
          </a:stretch>
        </p:blipFill>
        <p:spPr bwMode="auto">
          <a:xfrm>
            <a:off x="-19451" y="0"/>
            <a:ext cx="916345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1071546"/>
            <a:ext cx="871543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Кто открыл морской путь в Индию:</a:t>
            </a:r>
            <a:endParaRPr lang="ru-RU" sz="4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8000" b="1" dirty="0" err="1" smtClean="0">
                <a:solidFill>
                  <a:srgbClr val="800000"/>
                </a:solidFill>
              </a:rPr>
              <a:t>Васко</a:t>
            </a:r>
            <a:r>
              <a:rPr lang="ru-RU" sz="8000" b="1" dirty="0" smtClean="0">
                <a:solidFill>
                  <a:srgbClr val="800000"/>
                </a:solidFill>
              </a:rPr>
              <a:t> да Гама </a:t>
            </a:r>
          </a:p>
          <a:p>
            <a:pPr algn="ctr"/>
            <a:r>
              <a:rPr lang="ru-RU" sz="4800" b="1" dirty="0" smtClean="0"/>
              <a:t>или </a:t>
            </a:r>
          </a:p>
          <a:p>
            <a:pPr algn="ctr"/>
            <a:r>
              <a:rPr lang="ru-RU" sz="8000" b="1" dirty="0" smtClean="0">
                <a:solidFill>
                  <a:srgbClr val="800000"/>
                </a:solidFill>
              </a:rPr>
              <a:t>принц Генрих</a:t>
            </a:r>
            <a:r>
              <a:rPr lang="ru-RU" sz="4800" b="1" dirty="0" smtClean="0"/>
              <a:t>?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397</TotalTime>
  <Words>184</Words>
  <Application>Microsoft Office PowerPoint</Application>
  <PresentationFormat>Экран (4:3)</PresentationFormat>
  <Paragraphs>80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333</dc:creator>
  <cp:lastModifiedBy>333</cp:lastModifiedBy>
  <cp:revision>36</cp:revision>
  <dcterms:created xsi:type="dcterms:W3CDTF">2014-11-30T16:01:07Z</dcterms:created>
  <dcterms:modified xsi:type="dcterms:W3CDTF">2014-12-07T21:05:24Z</dcterms:modified>
</cp:coreProperties>
</file>