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68" r:id="rId4"/>
    <p:sldId id="281" r:id="rId5"/>
    <p:sldId id="271" r:id="rId6"/>
    <p:sldId id="272" r:id="rId7"/>
    <p:sldId id="273" r:id="rId8"/>
    <p:sldId id="280" r:id="rId9"/>
    <p:sldId id="260" r:id="rId10"/>
    <p:sldId id="275" r:id="rId11"/>
    <p:sldId id="277" r:id="rId12"/>
    <p:sldId id="278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3BC68-FEA7-45D4-A86D-7813F2E4F1FF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4C3C6-1CD8-4BCF-B04C-581EFFB96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1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C3C6-1CD8-4BCF-B04C-581EFFB96D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1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C3C6-1CD8-4BCF-B04C-581EFFB96D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2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Б.Ф. Годунов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C3C6-1CD8-4BCF-B04C-581EFFB96D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C3C6-1CD8-4BCF-B04C-581EFFB96D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A1408C-6834-453B-B723-72294D1B6B78}" type="datetimeFigureOut">
              <a:rPr lang="ru-RU" smtClean="0"/>
              <a:t>22.06.2005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C2510AA-CC9D-4AD5-9D0F-2C714282D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29496" y="1084350"/>
            <a:ext cx="4569438" cy="1982638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За семью печатями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154853" y="2472605"/>
            <a:ext cx="6511131" cy="5536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Интеллектуальная игра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5186" y="5622857"/>
            <a:ext cx="3577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Б.Ф. Годунов</a:t>
            </a:r>
          </a:p>
        </p:txBody>
      </p:sp>
      <p:pic>
        <p:nvPicPr>
          <p:cNvPr id="2051" name="Picture 3" descr="C:\Users\Полина\Desktop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130"/>
            <a:ext cx="3855593" cy="52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ivan_groznii из Человек Иван IV Грозный Васильев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04672" cy="55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Картинная галерея ивана грозного - Картинка 3940/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711"/>
            <a:ext cx="3658837" cy="48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76009" cy="644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124" y="188640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Время нашего расследования подошло к концу. </a:t>
            </a:r>
          </a:p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Но время вашей жизни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дорогие ребята, продолжается. 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Так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распорядитесь им с умом!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44" y="3501007"/>
            <a:ext cx="3846672" cy="25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5"/>
            <a:ext cx="7704857" cy="57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844824"/>
            <a:ext cx="5982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967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79"/>
            <a:ext cx="8191498" cy="527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552982" cy="47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Исторические карты - История - Центр по образованию - www.vl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617"/>
            <a:ext cx="6552982" cy="47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71466"/>
            <a:ext cx="4608512" cy="5328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3284984"/>
            <a:ext cx="4067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Князь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Д. 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Пожа́рский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русский национальный герой, военный и политический деятель. </a:t>
            </a:r>
          </a:p>
        </p:txBody>
      </p:sp>
    </p:spTree>
    <p:extLst>
      <p:ext uri="{BB962C8B-B14F-4D97-AF65-F5344CB8AC3E}">
        <p14:creationId xmlns:p14="http://schemas.microsoft.com/office/powerpoint/2010/main" val="1760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-летний мужчина предпринял попытку самосожжения на Красной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02" y="260648"/>
            <a:ext cx="6949616" cy="4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7" y="260648"/>
            <a:ext cx="4211124" cy="532859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116632"/>
            <a:ext cx="36004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риметы января(с 14 по 31 январ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9" y="439747"/>
            <a:ext cx="4267829" cy="58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476671"/>
            <a:ext cx="3384375" cy="44644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73591" y="5517232"/>
            <a:ext cx="2677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</a:rPr>
              <a:t>Сильверст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ЫДЕЛИМ ОСНОВНЫЕ МОМЕНТЫ - Университет путей сообщ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34337" cy="51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5733256"/>
            <a:ext cx="471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Иван 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Пересветов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ндрей Михайлович Курб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17" y="234365"/>
            <a:ext cx="3744416" cy="55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5949280"/>
            <a:ext cx="5606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Князь    А.М.  Курбский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6" descr="http://venividi.ru/files/img1/4024/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8" y="253702"/>
            <a:ext cx="3744416" cy="48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275</TotalTime>
  <Words>65</Words>
  <Application>Microsoft Office PowerPoint</Application>
  <PresentationFormat>Экран (4:3)</PresentationFormat>
  <Paragraphs>17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За семью печатями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GGG</dc:creator>
  <cp:lastModifiedBy>server</cp:lastModifiedBy>
  <cp:revision>28</cp:revision>
  <dcterms:created xsi:type="dcterms:W3CDTF">2014-08-20T15:58:46Z</dcterms:created>
  <dcterms:modified xsi:type="dcterms:W3CDTF">2005-06-22T03:24:24Z</dcterms:modified>
</cp:coreProperties>
</file>