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4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26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3716-58E9-4A15-8E31-D833A279700E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0069-DD6B-4AA1-843D-52472C10E8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77823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3716-58E9-4A15-8E31-D833A279700E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0069-DD6B-4AA1-843D-52472C10E8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470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3716-58E9-4A15-8E31-D833A279700E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0069-DD6B-4AA1-843D-52472C10E8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164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3716-58E9-4A15-8E31-D833A279700E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0069-DD6B-4AA1-843D-52472C10E8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6057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3716-58E9-4A15-8E31-D833A279700E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0069-DD6B-4AA1-843D-52472C10E8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389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3716-58E9-4A15-8E31-D833A279700E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0069-DD6B-4AA1-843D-52472C10E8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963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3716-58E9-4A15-8E31-D833A279700E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0069-DD6B-4AA1-843D-52472C10E8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6431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3716-58E9-4A15-8E31-D833A279700E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0069-DD6B-4AA1-843D-52472C10E8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484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3716-58E9-4A15-8E31-D833A279700E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0069-DD6B-4AA1-843D-52472C10E8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81197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3716-58E9-4A15-8E31-D833A279700E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0069-DD6B-4AA1-843D-52472C10E8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7083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D3716-58E9-4A15-8E31-D833A279700E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60069-DD6B-4AA1-843D-52472C10E8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17689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D3716-58E9-4A15-8E31-D833A279700E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60069-DD6B-4AA1-843D-52472C10E8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66440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Изготовление </a:t>
            </a:r>
            <a:r>
              <a:rPr lang="ru-RU" dirty="0" smtClean="0"/>
              <a:t>цветка гвоздики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mtClean="0"/>
              <a:t>Подготовила педагог </a:t>
            </a:r>
            <a:r>
              <a:rPr lang="ru-RU" dirty="0" smtClean="0"/>
              <a:t>ОДОД </a:t>
            </a:r>
            <a:endParaRPr lang="ru-RU" dirty="0" smtClean="0"/>
          </a:p>
          <a:p>
            <a:r>
              <a:rPr lang="ru-RU" dirty="0" smtClean="0"/>
              <a:t>ГБОУ СОШ №282</a:t>
            </a:r>
          </a:p>
          <a:p>
            <a:r>
              <a:rPr lang="ru-RU" dirty="0" smtClean="0"/>
              <a:t>Власова Елена Юрьевна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1824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Гвоздика, общий вид цветка.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1436" b="12156"/>
          <a:stretch/>
        </p:blipFill>
        <p:spPr>
          <a:xfrm rot="16200000">
            <a:off x="3566988" y="1738184"/>
            <a:ext cx="4399006" cy="4942702"/>
          </a:xfrm>
        </p:spPr>
      </p:pic>
    </p:spTree>
    <p:extLst>
      <p:ext uri="{BB962C8B-B14F-4D97-AF65-F5344CB8AC3E}">
        <p14:creationId xmlns:p14="http://schemas.microsoft.com/office/powerpoint/2010/main" xmlns="" val="343404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Для изготовления гвоздики нам потребуется: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ru-RU" dirty="0" smtClean="0"/>
              <a:t>ткань для цветков (батист или крепдешин);</a:t>
            </a:r>
          </a:p>
          <a:p>
            <a:r>
              <a:rPr lang="ru-RU" dirty="0" smtClean="0"/>
              <a:t>ткань для листьев;</a:t>
            </a:r>
          </a:p>
          <a:p>
            <a:r>
              <a:rPr lang="ru-RU" dirty="0" smtClean="0"/>
              <a:t>клей;</a:t>
            </a:r>
          </a:p>
          <a:p>
            <a:r>
              <a:rPr lang="ru-RU" dirty="0" smtClean="0"/>
              <a:t>ножницы;</a:t>
            </a:r>
          </a:p>
          <a:p>
            <a:r>
              <a:rPr lang="ru-RU" dirty="0" smtClean="0"/>
              <a:t>проволока;</a:t>
            </a:r>
          </a:p>
          <a:p>
            <a:r>
              <a:rPr lang="ru-RU" dirty="0" smtClean="0"/>
              <a:t>нитки;</a:t>
            </a:r>
          </a:p>
          <a:p>
            <a:r>
              <a:rPr lang="ru-RU" dirty="0" smtClean="0"/>
              <a:t>зеленая гофрированная бумага</a:t>
            </a:r>
            <a:r>
              <a:rPr lang="ru-RU" dirty="0"/>
              <a:t>.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29969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Порядок выполнения работы: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4817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По готовым выкройкам вырежьте детали цветов и листьев.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3564705" y="1551914"/>
            <a:ext cx="4356622" cy="5957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3631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/>
              <a:t>Сложите каждую заготовку для цветка вчетверо и вырежьте лепестки:</a:t>
            </a:r>
            <a:endParaRPr lang="ru-RU" sz="2800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36" b="1"/>
          <a:stretch/>
        </p:blipFill>
        <p:spPr>
          <a:xfrm>
            <a:off x="1235676" y="2446638"/>
            <a:ext cx="3017561" cy="3477722"/>
          </a:xfr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99279" y="2424163"/>
            <a:ext cx="2902602" cy="3500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9322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4152"/>
          <a:stretch/>
        </p:blipFill>
        <p:spPr>
          <a:xfrm rot="16200000">
            <a:off x="3974188" y="662576"/>
            <a:ext cx="3614331" cy="6708817"/>
          </a:xfrm>
        </p:spPr>
      </p:pic>
      <p:sp>
        <p:nvSpPr>
          <p:cNvPr id="7" name="Прямоугольник 6"/>
          <p:cNvSpPr/>
          <p:nvPr/>
        </p:nvSpPr>
        <p:spPr>
          <a:xfrm>
            <a:off x="357628" y="251072"/>
            <a:ext cx="1112591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 smtClean="0"/>
          </a:p>
          <a:p>
            <a:pPr algn="ctr"/>
            <a:r>
              <a:rPr lang="ru-RU" sz="2800" dirty="0" smtClean="0"/>
              <a:t>Для изготовления стебелька возьмите проволочку</a:t>
            </a:r>
          </a:p>
          <a:p>
            <a:pPr algn="ctr"/>
            <a:r>
              <a:rPr lang="ru-RU" sz="2800" dirty="0" smtClean="0"/>
              <a:t> и обмотайте ее зеленой гофрированной бумагой.</a:t>
            </a:r>
          </a:p>
          <a:p>
            <a:pPr algn="ctr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xmlns="" val="182813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373" y="74141"/>
            <a:ext cx="7331675" cy="6170137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Для изготовления тычинок возьмите нитки белого, черного или желтого цвета и проволочку-стебелек.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Намотайте нитки на карандаш вместе с проволочкой. </a:t>
            </a:r>
            <a:br>
              <a:rPr lang="ru-RU" sz="2800" b="1" dirty="0" smtClean="0"/>
            </a:br>
            <a:r>
              <a:rPr lang="ru-RU" sz="2800" b="1" dirty="0" smtClean="0"/>
              <a:t>Снимите  нитки с карандаша.</a:t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Свяжите посередине и разрежьте.</a:t>
            </a:r>
            <a:br>
              <a:rPr lang="ru-RU" sz="2800" b="1" dirty="0" smtClean="0"/>
            </a:br>
            <a:r>
              <a:rPr lang="ru-RU" sz="2800" b="1" dirty="0" smtClean="0"/>
              <a:t>Получилась кисточка из ниток.</a:t>
            </a:r>
            <a:endParaRPr lang="ru-RU" sz="2800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>
            <a:off x="6783861" y="1000896"/>
            <a:ext cx="5939479" cy="4547284"/>
          </a:xfrm>
        </p:spPr>
      </p:pic>
    </p:spTree>
    <p:extLst>
      <p:ext uri="{BB962C8B-B14F-4D97-AF65-F5344CB8AC3E}">
        <p14:creationId xmlns:p14="http://schemas.microsoft.com/office/powerpoint/2010/main" xmlns="" val="3975266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0551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Сборка цветка гвоздики: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35676"/>
            <a:ext cx="10515600" cy="4941287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возьмите стебелек, расположите его  тычинками вниз; </a:t>
            </a:r>
          </a:p>
          <a:p>
            <a:r>
              <a:rPr lang="ru-RU" dirty="0" smtClean="0"/>
              <a:t>на стебель нанижите круги с вырезанными лепестками, начиная с меньшего лепесткового круга, привяжите их;</a:t>
            </a:r>
          </a:p>
          <a:p>
            <a:r>
              <a:rPr lang="ru-RU" dirty="0" smtClean="0"/>
              <a:t>расположите под цветком трубочку-чашечку и прикройте ее подклейкой;</a:t>
            </a:r>
          </a:p>
          <a:p>
            <a:r>
              <a:rPr lang="ru-RU" dirty="0" smtClean="0"/>
              <a:t>привяжите к стебельку листочки.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22"/>
          <a:stretch/>
        </p:blipFill>
        <p:spPr>
          <a:xfrm rot="16200000">
            <a:off x="7604228" y="2900423"/>
            <a:ext cx="3148452" cy="4577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84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142</Words>
  <Application>Microsoft Office PowerPoint</Application>
  <PresentationFormat>Произвольный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Изготовление цветка гвоздики</vt:lpstr>
      <vt:lpstr>Гвоздика, общий вид цветка.</vt:lpstr>
      <vt:lpstr>Для изготовления гвоздики нам потребуется:</vt:lpstr>
      <vt:lpstr>Порядок выполнения работы:</vt:lpstr>
      <vt:lpstr>Сложите каждую заготовку для цветка вчетверо и вырежьте лепестки:</vt:lpstr>
      <vt:lpstr>Слайд 6</vt:lpstr>
      <vt:lpstr>Для изготовления тычинок возьмите нитки белого, черного или желтого цвета и проволочку-стебелек.  Намотайте нитки на карандаш вместе с проволочкой.  Снимите  нитки с карандаша.  Свяжите посередине и разрежьте. Получилась кисточка из ниток.</vt:lpstr>
      <vt:lpstr>Сборка цветка гвоздики: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Гвоздика</dc:title>
  <dc:creator>katishek</dc:creator>
  <cp:lastModifiedBy>Kab_407</cp:lastModifiedBy>
  <cp:revision>10</cp:revision>
  <dcterms:created xsi:type="dcterms:W3CDTF">2014-07-08T06:07:49Z</dcterms:created>
  <dcterms:modified xsi:type="dcterms:W3CDTF">2015-05-19T11:20:16Z</dcterms:modified>
</cp:coreProperties>
</file>