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9" r:id="rId6"/>
    <p:sldId id="258" r:id="rId7"/>
    <p:sldId id="270" r:id="rId8"/>
    <p:sldId id="259" r:id="rId9"/>
    <p:sldId id="271" r:id="rId10"/>
    <p:sldId id="261" r:id="rId11"/>
    <p:sldId id="272" r:id="rId12"/>
    <p:sldId id="262" r:id="rId13"/>
    <p:sldId id="273" r:id="rId14"/>
    <p:sldId id="263" r:id="rId15"/>
    <p:sldId id="274" r:id="rId16"/>
    <p:sldId id="264" r:id="rId17"/>
    <p:sldId id="275" r:id="rId18"/>
    <p:sldId id="265" r:id="rId19"/>
    <p:sldId id="266" r:id="rId20"/>
    <p:sldId id="276" r:id="rId21"/>
    <p:sldId id="267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Звездный час</a:t>
            </a:r>
            <a:endParaRPr lang="ru-RU" sz="72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Какая книга считается древнейшей рукописной книгой на Руси? </a:t>
            </a:r>
            <a:endParaRPr lang="ru-RU" sz="4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4038600" cy="312921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1. «Повесть временных лет», </a:t>
            </a:r>
          </a:p>
          <a:p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2. «Остромирово евангелие»,</a:t>
            </a:r>
            <a:endParaRPr lang="ru-RU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3. «Слово о полку Игореве» </a:t>
            </a:r>
          </a:p>
          <a:p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4. «Апостол»</a:t>
            </a:r>
            <a:endParaRPr lang="ru-RU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Какая книга считается древнейшей рукописной книгой на Руси? </a:t>
            </a:r>
            <a:endParaRPr lang="ru-RU" sz="4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4038600" cy="312921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2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 «Остромирово евангелие</a:t>
            </a:r>
            <a:r>
              <a:rPr lang="ru-RU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»</a:t>
            </a:r>
            <a:endParaRPr lang="ru-RU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24944"/>
            <a:ext cx="4038600" cy="3201219"/>
          </a:xfrm>
        </p:spPr>
        <p:txBody>
          <a:bodyPr>
            <a:normAutofit/>
          </a:bodyPr>
          <a:lstStyle/>
          <a:p>
            <a:endParaRPr lang="ru-RU" sz="36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 каком русском князе в «Слове о полку Игореве» говорилось, что он мог Волгу расплескать веслами, а Дон вычерпать шлемами?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40386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 Юрий     	Долгорукий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2.  Ярослав 	Мудрый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3.  Всеволод Большое Гнездо</a:t>
            </a:r>
            <a:endParaRPr lang="ru-RU" sz="3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4038600" cy="345638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Александр 	Невский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Дмитрий 	Донской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Даниил 	Галицкий</a:t>
            </a:r>
            <a:endParaRPr lang="ru-RU" sz="3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782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 каком русском князе в «Слове о полку Игореве» говорилось, что он мог Волгу расплескать веслами, а Дон вычерпать шлемами?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996952"/>
            <a:ext cx="4038600" cy="34563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</a:t>
            </a:r>
            <a:r>
              <a:rPr lang="ru-RU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.  Всеволод Большое Гнездо</a:t>
            </a:r>
            <a:endParaRPr lang="ru-RU" sz="3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996952"/>
            <a:ext cx="4038600" cy="345638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endParaRPr lang="ru-RU" sz="3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 каком году был заложен каменный московский Кремль?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1. 1380</a:t>
            </a:r>
          </a:p>
          <a:p>
            <a:r>
              <a:rPr lang="ru-RU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2. 1480</a:t>
            </a:r>
          </a:p>
          <a:p>
            <a:r>
              <a:rPr lang="ru-RU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3. 1367</a:t>
            </a:r>
            <a:endParaRPr lang="ru-RU" sz="4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4. 1410</a:t>
            </a:r>
          </a:p>
          <a:p>
            <a:r>
              <a:rPr lang="ru-RU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5. 1240</a:t>
            </a:r>
          </a:p>
          <a:p>
            <a:r>
              <a:rPr lang="ru-RU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6. 1481</a:t>
            </a:r>
            <a:endParaRPr lang="ru-RU" sz="4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В каком году был заложен каменный московский Кремль?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4038600" cy="3345235"/>
          </a:xfrm>
        </p:spPr>
        <p:txBody>
          <a:bodyPr>
            <a:normAutofit/>
          </a:bodyPr>
          <a:lstStyle/>
          <a:p>
            <a:endParaRPr lang="ru-RU" sz="440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3. 1367</a:t>
            </a:r>
            <a:endParaRPr lang="ru-RU" sz="4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708920"/>
            <a:ext cx="4038600" cy="3417243"/>
          </a:xfrm>
        </p:spPr>
        <p:txBody>
          <a:bodyPr>
            <a:normAutofit/>
          </a:bodyPr>
          <a:lstStyle/>
          <a:p>
            <a:endParaRPr lang="ru-RU" sz="44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 каком сражении летописец писал «И была тут страшная и большая сеча, был слышен треск ломающихся копий и звук от ударов мечей, так, что и замерзшее озеро точно тронулось, и не видно было льда, потому, что он был полит кровью»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284984"/>
            <a:ext cx="4038600" cy="3096344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Куликовская битва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Невская битва</a:t>
            </a:r>
          </a:p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Ледовое побоище</a:t>
            </a: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284984"/>
            <a:ext cx="4038600" cy="30963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4. Полтавское 	сражение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5.  Битва на р. 	Калке</a:t>
            </a: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 каком сражении летописец писал «И была тут страшная и большая сеча, был слышен треск ломающихся копий и звук от ударов мечей, так, что и замерзшее озеро точно тронулось, и не видно было льда, потому, что он был полит кровью»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284984"/>
            <a:ext cx="4038600" cy="309634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3. Ледовое </a:t>
            </a:r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побоище</a:t>
            </a: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284984"/>
            <a:ext cx="4038600" cy="30963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9512" y="548680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1. 1242 </a:t>
            </a:r>
            <a:r>
              <a:rPr lang="ru-RU" sz="4800" b="1" dirty="0" smtClean="0"/>
              <a:t>г.</a:t>
            </a:r>
            <a:endParaRPr lang="ru-RU" sz="4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2420888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4. 1649 </a:t>
            </a:r>
            <a:r>
              <a:rPr lang="ru-RU" sz="4800" b="1" dirty="0" smtClean="0"/>
              <a:t>г.</a:t>
            </a:r>
            <a:endParaRPr lang="ru-RU" sz="4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4221088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7. 1497 </a:t>
            </a:r>
            <a:r>
              <a:rPr lang="ru-RU" sz="4800" b="1" dirty="0" smtClean="0"/>
              <a:t>г.</a:t>
            </a:r>
            <a:endParaRPr lang="ru-RU" sz="4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03848" y="548680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2. 1382 г</a:t>
            </a:r>
            <a:r>
              <a:rPr lang="ru-RU" sz="4400" b="1" dirty="0" smtClean="0"/>
              <a:t>.</a:t>
            </a:r>
            <a:endParaRPr lang="ru-RU" sz="4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2420888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5. 1147 </a:t>
            </a:r>
            <a:r>
              <a:rPr lang="ru-RU" sz="4800" b="1" dirty="0" smtClean="0"/>
              <a:t>г.</a:t>
            </a:r>
            <a:endParaRPr lang="ru-RU" sz="48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56176" y="2420888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6. 1480 </a:t>
            </a:r>
            <a:r>
              <a:rPr lang="ru-RU" sz="4800" b="1" dirty="0" smtClean="0"/>
              <a:t>г.</a:t>
            </a:r>
            <a:endParaRPr lang="ru-RU" sz="48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548680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3. 1237 </a:t>
            </a:r>
            <a:r>
              <a:rPr lang="ru-RU" sz="4800" b="1" dirty="0" smtClean="0"/>
              <a:t>г. </a:t>
            </a:r>
            <a:endParaRPr lang="ru-RU" sz="48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131840" y="4221088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8. 1667-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1671 гг.</a:t>
            </a:r>
            <a:endParaRPr lang="ru-RU" sz="4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56176" y="4221088"/>
            <a:ext cx="2808312" cy="1224136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9. 1380 </a:t>
            </a:r>
            <a:r>
              <a:rPr lang="ru-RU" sz="4800" b="1" dirty="0" smtClean="0"/>
              <a:t>г.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Определить последовательность событий.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844824"/>
            <a:ext cx="273630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Правление князей</a:t>
            </a:r>
          </a:p>
          <a:p>
            <a:r>
              <a:rPr lang="ru-RU" sz="3200" b="1" dirty="0" smtClean="0"/>
              <a:t>1. Олег</a:t>
            </a:r>
          </a:p>
          <a:p>
            <a:r>
              <a:rPr lang="ru-RU" sz="3200" b="1" dirty="0" smtClean="0"/>
              <a:t>2. Игорь</a:t>
            </a:r>
          </a:p>
          <a:p>
            <a:r>
              <a:rPr lang="ru-RU" sz="3200" b="1" dirty="0" smtClean="0"/>
              <a:t>3. Ольга</a:t>
            </a:r>
          </a:p>
          <a:p>
            <a:r>
              <a:rPr lang="ru-RU" sz="3200" b="1" dirty="0" smtClean="0"/>
              <a:t>4. Владимир</a:t>
            </a:r>
          </a:p>
          <a:p>
            <a:r>
              <a:rPr lang="ru-RU" sz="3200" b="1" dirty="0" smtClean="0"/>
              <a:t>5. Святослав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1844824"/>
            <a:ext cx="280831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Народные восстания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Под руководством </a:t>
            </a:r>
            <a:r>
              <a:rPr lang="ru-RU" sz="2000" b="1" dirty="0" err="1" smtClean="0"/>
              <a:t>И.С.Болотникова</a:t>
            </a: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Медный бунт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Под предводительством Е. Пугачева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Под предводительством С. Разина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273630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ru-RU" sz="2800" b="1" dirty="0" smtClean="0"/>
              <a:t>Нашествие монголо-татар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Невская битва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Куликовская битва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Ледовое побоище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Какой древнерусский город летописец называет «Матерью городов русских»? </a:t>
            </a: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1. Киев</a:t>
            </a:r>
          </a:p>
          <a:p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2. Новгород</a:t>
            </a:r>
          </a:p>
          <a:p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3. Псков</a:t>
            </a:r>
            <a:endParaRPr lang="ru-RU" sz="48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4. Москва </a:t>
            </a:r>
          </a:p>
          <a:p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5. Суздаль </a:t>
            </a:r>
          </a:p>
          <a:p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6. Владимир</a:t>
            </a:r>
            <a:endParaRPr lang="ru-RU" sz="48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Определить последовательность событий.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1844824"/>
            <a:ext cx="273630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Правление князей</a:t>
            </a:r>
          </a:p>
          <a:p>
            <a:r>
              <a:rPr lang="ru-RU" sz="3200" b="1" dirty="0" smtClean="0"/>
              <a:t>1. Олег</a:t>
            </a:r>
          </a:p>
          <a:p>
            <a:r>
              <a:rPr lang="ru-RU" sz="3200" b="1" dirty="0" smtClean="0"/>
              <a:t>2. Игорь</a:t>
            </a:r>
          </a:p>
          <a:p>
            <a:r>
              <a:rPr lang="ru-RU" sz="3200" b="1" dirty="0" smtClean="0"/>
              <a:t>3. Ольга</a:t>
            </a:r>
          </a:p>
          <a:p>
            <a:r>
              <a:rPr lang="ru-RU" sz="3200" b="1" dirty="0" smtClean="0"/>
              <a:t>4</a:t>
            </a:r>
            <a:r>
              <a:rPr lang="ru-RU" sz="3200" b="1" dirty="0" smtClean="0"/>
              <a:t>. </a:t>
            </a:r>
            <a:r>
              <a:rPr lang="ru-RU" sz="3200" b="1" dirty="0" smtClean="0"/>
              <a:t>Святослав</a:t>
            </a:r>
          </a:p>
          <a:p>
            <a:r>
              <a:rPr lang="ru-RU" sz="3200" b="1" dirty="0" smtClean="0"/>
              <a:t>5. </a:t>
            </a:r>
            <a:r>
              <a:rPr lang="ru-RU" sz="3200" b="1" dirty="0" smtClean="0"/>
              <a:t>Владимир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84168" y="1844824"/>
            <a:ext cx="2808312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Народные восстания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Под руководством </a:t>
            </a:r>
            <a:r>
              <a:rPr lang="ru-RU" sz="2000" b="1" dirty="0" err="1" smtClean="0"/>
              <a:t>И.С.Болотникова</a:t>
            </a:r>
            <a:endParaRPr lang="ru-RU" sz="2000" b="1" dirty="0" smtClean="0"/>
          </a:p>
          <a:p>
            <a:pPr marL="342900" indent="-342900">
              <a:buAutoNum type="arabicPeriod"/>
            </a:pPr>
            <a:r>
              <a:rPr lang="ru-RU" sz="2000" b="1" dirty="0" smtClean="0"/>
              <a:t>Медный бунт</a:t>
            </a:r>
          </a:p>
          <a:p>
            <a:pPr marL="342900" indent="-342900">
              <a:buAutoNum type="arabicPeriod"/>
            </a:pPr>
            <a:r>
              <a:rPr lang="ru-RU" sz="2000" b="1" dirty="0" smtClean="0"/>
              <a:t>Под </a:t>
            </a:r>
            <a:r>
              <a:rPr lang="ru-RU" sz="2000" b="1" dirty="0" smtClean="0"/>
              <a:t>предводительством С. Разина</a:t>
            </a:r>
          </a:p>
          <a:p>
            <a:pPr marL="342900" indent="-342900">
              <a:buFont typeface="+mj-lt"/>
              <a:buAutoNum type="arabicPeriod"/>
            </a:pPr>
            <a:r>
              <a:rPr lang="ru-RU" b="1" dirty="0" smtClean="0"/>
              <a:t>Под предводительством Е. Пугачева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44824"/>
            <a:ext cx="2736304" cy="4392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ru-RU" sz="2800" b="1" dirty="0" smtClean="0"/>
              <a:t>Нашествие монголо-татар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Невская битва</a:t>
            </a:r>
          </a:p>
          <a:p>
            <a:pPr marL="342900" indent="-342900">
              <a:buFontTx/>
              <a:buAutoNum type="arabicPeriod"/>
            </a:pPr>
            <a:r>
              <a:rPr lang="ru-RU" sz="2800" b="1" dirty="0" smtClean="0"/>
              <a:t>Ледовое </a:t>
            </a:r>
            <a:r>
              <a:rPr lang="ru-RU" sz="2800" b="1" dirty="0" smtClean="0"/>
              <a:t>побоище</a:t>
            </a:r>
          </a:p>
          <a:p>
            <a:pPr marL="342900" indent="-342900">
              <a:buFontTx/>
              <a:buAutoNum type="arabicPeriod"/>
            </a:pPr>
            <a:r>
              <a:rPr lang="ru-RU" sz="2800" b="1" dirty="0" smtClean="0"/>
              <a:t>Куликовская битва</a:t>
            </a:r>
          </a:p>
          <a:p>
            <a:pPr marL="342900" indent="-342900">
              <a:buAutoNum type="arabicPeriod"/>
            </a:pP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Autofit/>
          </a:bodyPr>
          <a:lstStyle/>
          <a:p>
            <a:pPr lvl="0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Москва не разом строилась.</a:t>
            </a:r>
          </a:p>
          <a:p>
            <a:pPr lvl="0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Мамаево побоище.</a:t>
            </a:r>
          </a:p>
          <a:p>
            <a:pPr lvl="0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Вот тебе, бабушка, и Юрьев день.</a:t>
            </a:r>
          </a:p>
          <a:p>
            <a:pPr lvl="0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Кричит во всю Ивановскую.</a:t>
            </a:r>
          </a:p>
          <a:p>
            <a:pPr lvl="0"/>
            <a:r>
              <a:rPr lang="ru-RU" sz="4400" b="1" dirty="0" smtClean="0">
                <a:solidFill>
                  <a:schemeClr val="accent6">
                    <a:lumMod val="75000"/>
                  </a:schemeClr>
                </a:solidFill>
              </a:rPr>
              <a:t>Пропал, как швед под Полтавой.</a:t>
            </a:r>
          </a:p>
          <a:p>
            <a:endParaRPr lang="ru-RU" sz="40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6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Поздравляем победителя!!!</a:t>
            </a:r>
            <a:endParaRPr lang="ru-RU" sz="9600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Какой древнерусский город летописец называет «Матерью городов русских»? </a:t>
            </a: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1. </a:t>
            </a:r>
            <a:r>
              <a:rPr lang="ru-RU" sz="4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Киев</a:t>
            </a:r>
            <a:endParaRPr lang="ru-RU" sz="4800" b="1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Раба в древней Руси называли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Закуп </a:t>
            </a:r>
          </a:p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Рядович </a:t>
            </a:r>
          </a:p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Холоп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Тиун </a:t>
            </a:r>
          </a:p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Огнищанин </a:t>
            </a:r>
          </a:p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6. Смерд</a:t>
            </a:r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Раба в древней Руси называли</a:t>
            </a:r>
            <a:endParaRPr lang="ru-RU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Холоп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>
            <a:normAutofit/>
          </a:bodyPr>
          <a:lstStyle/>
          <a:p>
            <a:endParaRPr lang="ru-RU" sz="4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083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 каком русском князе летописец говорит, что он «ходил легко, как барс, в походы не брас с собою ни шатра, ни котлов, а спал под открытым небом, положив под голову седло»?</a:t>
            </a:r>
            <a:endParaRPr lang="ru-RU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3284984"/>
            <a:ext cx="4038600" cy="320121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1. Кий. </a:t>
            </a:r>
          </a:p>
          <a:p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2. Владимир </a:t>
            </a:r>
          </a:p>
          <a:p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Святослав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3212976"/>
            <a:ext cx="4038600" cy="327322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4. Олег</a:t>
            </a:r>
          </a:p>
          <a:p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5.  </a:t>
            </a:r>
            <a:r>
              <a:rPr lang="ru-RU" sz="48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Рюрик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8083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О каком русском князе летописец говорит, что он «ходил легко, как барс, в походы не брас с собою ни шатра, ни котлов, а спал под открытым небом, положив под голову седло»?</a:t>
            </a:r>
            <a:endParaRPr lang="ru-RU" sz="3600" b="1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3284984"/>
            <a:ext cx="4038600" cy="3201219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</a:t>
            </a:r>
            <a:r>
              <a:rPr lang="ru-RU" sz="4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 Святослав</a:t>
            </a:r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3212976"/>
            <a:ext cx="4038600" cy="3273227"/>
          </a:xfrm>
        </p:spPr>
        <p:txBody>
          <a:bodyPr>
            <a:normAutofit/>
          </a:bodyPr>
          <a:lstStyle/>
          <a:p>
            <a:endParaRPr lang="ru-RU" sz="4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Когда в древней Руси начинали отсчет суток? </a:t>
            </a:r>
            <a:endParaRPr lang="ru-RU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420889"/>
            <a:ext cx="4038600" cy="216024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 На заре </a:t>
            </a:r>
          </a:p>
          <a:p>
            <a:r>
              <a:rPr lang="ru-RU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2. В полночь</a:t>
            </a:r>
            <a:endParaRPr lang="ru-RU" sz="4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420889"/>
            <a:ext cx="4038600" cy="252028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3.Вечером </a:t>
            </a:r>
          </a:p>
          <a:p>
            <a:r>
              <a:rPr lang="ru-RU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4.В полдень</a:t>
            </a:r>
            <a:endParaRPr lang="ru-RU" sz="4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Когда в древней Руси начинали отсчет суток? </a:t>
            </a:r>
            <a:endParaRPr lang="ru-RU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420889"/>
            <a:ext cx="4038600" cy="216024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1. На заре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2420889"/>
            <a:ext cx="4038600" cy="2520280"/>
          </a:xfrm>
        </p:spPr>
        <p:txBody>
          <a:bodyPr>
            <a:normAutofit/>
          </a:bodyPr>
          <a:lstStyle/>
          <a:p>
            <a:endParaRPr lang="ru-RU" sz="4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628</Words>
  <Application>Microsoft Office PowerPoint</Application>
  <PresentationFormat>Экран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Звездный час</vt:lpstr>
      <vt:lpstr>Какой древнерусский город летописец называет «Матерью городов русских»? </vt:lpstr>
      <vt:lpstr>Какой древнерусский город летописец называет «Матерью городов русских»? </vt:lpstr>
      <vt:lpstr>Раба в древней Руси называли</vt:lpstr>
      <vt:lpstr>Раба в древней Руси называли</vt:lpstr>
      <vt:lpstr>О каком русском князе летописец говорит, что он «ходил легко, как барс, в походы не брас с собою ни шатра, ни котлов, а спал под открытым небом, положив под голову седло»?</vt:lpstr>
      <vt:lpstr>О каком русском князе летописец говорит, что он «ходил легко, как барс, в походы не брас с собою ни шатра, ни котлов, а спал под открытым небом, положив под голову седло»?</vt:lpstr>
      <vt:lpstr>Когда в древней Руси начинали отсчет суток? </vt:lpstr>
      <vt:lpstr>Когда в древней Руси начинали отсчет суток? </vt:lpstr>
      <vt:lpstr>Какая книга считается древнейшей рукописной книгой на Руси? </vt:lpstr>
      <vt:lpstr>Какая книга считается древнейшей рукописной книгой на Руси? </vt:lpstr>
      <vt:lpstr>О каком русском князе в «Слове о полку Игореве» говорилось, что он мог Волгу расплескать веслами, а Дон вычерпать шлемами?</vt:lpstr>
      <vt:lpstr>О каком русском князе в «Слове о полку Игореве» говорилось, что он мог Волгу расплескать веслами, а Дон вычерпать шлемами?</vt:lpstr>
      <vt:lpstr>В каком году был заложен каменный московский Кремль? </vt:lpstr>
      <vt:lpstr>В каком году был заложен каменный московский Кремль? </vt:lpstr>
      <vt:lpstr>О каком сражении летописец писал «И была тут страшная и большая сеча, был слышен треск ломающихся копий и звук от ударов мечей, так, что и замерзшее озеро точно тронулось, и не видно было льда, потому, что он был полит кровью»</vt:lpstr>
      <vt:lpstr>О каком сражении летописец писал «И была тут страшная и большая сеча, был слышен треск ломающихся копий и звук от ударов мечей, так, что и замерзшее озеро точно тронулось, и не видно было льда, потому, что он был полит кровью»</vt:lpstr>
      <vt:lpstr>Слайд 18</vt:lpstr>
      <vt:lpstr> Определить последовательность событий. </vt:lpstr>
      <vt:lpstr> Определить последовательность событий. 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Звездный час</dc:title>
  <dc:creator>Таня</dc:creator>
  <cp:lastModifiedBy>хозяин</cp:lastModifiedBy>
  <cp:revision>18</cp:revision>
  <dcterms:created xsi:type="dcterms:W3CDTF">2010-12-07T18:08:28Z</dcterms:created>
  <dcterms:modified xsi:type="dcterms:W3CDTF">2013-10-21T18:24:53Z</dcterms:modified>
</cp:coreProperties>
</file>