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69" r:id="rId15"/>
    <p:sldId id="270" r:id="rId16"/>
    <p:sldId id="285" r:id="rId17"/>
    <p:sldId id="274" r:id="rId18"/>
    <p:sldId id="273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6" r:id="rId27"/>
    <p:sldId id="265" r:id="rId28"/>
    <p:sldId id="27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35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91DF-9359-406A-AC31-B9073CD846A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4221-5245-4C73-A43D-871936B0F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3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4221-5245-4C73-A43D-871936B0FA5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81000"/>
            <a:ext cx="8501122" cy="3405190"/>
          </a:xfrm>
        </p:spPr>
        <p:txBody>
          <a:bodyPr/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Тема урока: </a:t>
            </a:r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Россия на рубеже веков</a:t>
            </a:r>
            <a:endParaRPr lang="ru-RU" sz="4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3" y="0"/>
            <a:ext cx="8495093" cy="68449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Scan-100309-0003.jpg"/>
          <p:cNvPicPr>
            <a:picLocks noChangeAspect="1"/>
          </p:cNvPicPr>
          <p:nvPr/>
        </p:nvPicPr>
        <p:blipFill>
          <a:blip r:embed="rId3" cstate="screen">
            <a:lum bright="-20000" contrast="30000"/>
          </a:blip>
          <a:stretch>
            <a:fillRect/>
          </a:stretch>
        </p:blipFill>
        <p:spPr>
          <a:xfrm>
            <a:off x="2214546" y="-428652"/>
            <a:ext cx="4714908" cy="61327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Содержимое 3" descr="Scan-100310-0005.jpg"/>
          <p:cNvPicPr>
            <a:picLocks noGrp="1" noChangeAspect="1"/>
          </p:cNvPicPr>
          <p:nvPr>
            <p:ph sz="quarter" idx="1"/>
          </p:nvPr>
        </p:nvPicPr>
        <p:blipFill>
          <a:blip r:embed="rId4" cstate="screen">
            <a:lum bright="-20000" contrast="30000"/>
          </a:blip>
          <a:stretch>
            <a:fillRect/>
          </a:stretch>
        </p:blipFill>
        <p:spPr>
          <a:xfrm>
            <a:off x="1428728" y="3500438"/>
            <a:ext cx="2571768" cy="3027784"/>
          </a:xfrm>
          <a:effectLst>
            <a:softEdge rad="317500"/>
          </a:effectLst>
        </p:spPr>
      </p:pic>
      <p:pic>
        <p:nvPicPr>
          <p:cNvPr id="6" name="Содержимое 3" descr="Scan-100309-0004.jpg"/>
          <p:cNvPicPr>
            <a:picLocks noChangeAspect="1"/>
          </p:cNvPicPr>
          <p:nvPr/>
        </p:nvPicPr>
        <p:blipFill>
          <a:blip r:embed="rId5" cstate="screen">
            <a:lum bright="-20000" contrast="30000"/>
          </a:blip>
          <a:stretch>
            <a:fillRect/>
          </a:stretch>
        </p:blipFill>
        <p:spPr>
          <a:xfrm>
            <a:off x="5214942" y="3494918"/>
            <a:ext cx="2571768" cy="33630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455806" cy="6266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1"/>
            <a:ext cx="8280920" cy="60997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8280920" cy="6577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Ответы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Карточка №1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30 мая,  Федор, 5-летнего, Никита Зотов.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Карточка №2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Преображенское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Пресбург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потешных, лавру.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Карточка №3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Софьи, Новодевичий монастырь, самостоятельное, 1696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-7160"/>
            <a:ext cx="7416824" cy="68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7460" y="980728"/>
            <a:ext cx="9056540" cy="5013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476672"/>
            <a:ext cx="7612126" cy="594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План     урока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214422"/>
            <a:ext cx="8019886" cy="4527436"/>
          </a:xfrm>
        </p:spPr>
        <p:txBody>
          <a:bodyPr>
            <a:noAutofit/>
          </a:bodyPr>
          <a:lstStyle/>
          <a:p>
            <a:pPr marL="514350" indent="-514350">
              <a:buClr>
                <a:srgbClr val="CCFF66"/>
              </a:buClr>
              <a:buAutoNum type="arabicPeriod"/>
            </a:pPr>
            <a:r>
              <a:rPr lang="ru-RU" sz="4400" dirty="0" smtClean="0">
                <a:solidFill>
                  <a:srgbClr val="CCFF66"/>
                </a:solidFill>
              </a:rPr>
              <a:t>Детство Петра.</a:t>
            </a:r>
          </a:p>
          <a:p>
            <a:pPr marL="514350" indent="-514350">
              <a:buClr>
                <a:srgbClr val="CCFF66"/>
              </a:buClr>
              <a:buAutoNum type="arabicPeriod"/>
            </a:pPr>
            <a:r>
              <a:rPr lang="ru-RU" sz="4400" dirty="0" smtClean="0">
                <a:solidFill>
                  <a:srgbClr val="CCFF66"/>
                </a:solidFill>
              </a:rPr>
              <a:t>Двоецарствие. Царевна Софья.</a:t>
            </a:r>
          </a:p>
          <a:p>
            <a:pPr marL="514350" indent="-514350">
              <a:buClr>
                <a:srgbClr val="CCFF66"/>
              </a:buClr>
              <a:buAutoNum type="arabicPeriod"/>
            </a:pPr>
            <a:r>
              <a:rPr lang="ru-RU" sz="4400" dirty="0" smtClean="0">
                <a:solidFill>
                  <a:srgbClr val="CCFF66"/>
                </a:solidFill>
              </a:rPr>
              <a:t>Начало царствования Петра.</a:t>
            </a:r>
          </a:p>
          <a:p>
            <a:pPr marL="514350" indent="-514350">
              <a:buClr>
                <a:srgbClr val="CCFF66"/>
              </a:buClr>
              <a:buAutoNum type="arabicPeriod"/>
            </a:pPr>
            <a:r>
              <a:rPr lang="ru-RU" sz="4400" dirty="0" smtClean="0">
                <a:solidFill>
                  <a:srgbClr val="CCFF66"/>
                </a:solidFill>
              </a:rPr>
              <a:t>Азовские походы.</a:t>
            </a:r>
          </a:p>
          <a:p>
            <a:pPr marL="514350" indent="-514350">
              <a:buClr>
                <a:srgbClr val="CCFF66"/>
              </a:buClr>
              <a:buAutoNum type="arabicPeriod"/>
            </a:pPr>
            <a:r>
              <a:rPr lang="ru-RU" sz="4400" dirty="0" smtClean="0">
                <a:solidFill>
                  <a:srgbClr val="CCFF66"/>
                </a:solidFill>
              </a:rPr>
              <a:t>Великое посольство.</a:t>
            </a:r>
            <a:endParaRPr lang="ru-RU" sz="44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76222"/>
            <a:ext cx="5256584" cy="6414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250140" cy="6531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4624366" cy="6661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Рисунок2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87737"/>
            <a:ext cx="4680520" cy="6677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6256594" cy="6480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19" y="836712"/>
            <a:ext cx="9101181" cy="5424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eoego.3dn.ru/_ph/1/392541646.gif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582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9144000" cy="402781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482600" cy="475252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8626" y="692696"/>
            <a:ext cx="9035374" cy="5909296"/>
          </a:xfr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1" y="0"/>
            <a:ext cx="5433892" cy="706729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5544616" cy="6683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4896544" cy="6382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4320480" cy="6720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353473" cy="6898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-69476"/>
            <a:ext cx="5326389" cy="6927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162383" cy="6760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456</TotalTime>
  <Words>74</Words>
  <Application>Microsoft Office PowerPoint</Application>
  <PresentationFormat>Экран (4:3)</PresentationFormat>
  <Paragraphs>16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Тема урока: Петр I. Россия на рубеже веков</vt:lpstr>
      <vt:lpstr>План    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Петр I. Россия на рубеже веков</dc:title>
  <dc:creator>Admin</dc:creator>
  <cp:lastModifiedBy>user</cp:lastModifiedBy>
  <cp:revision>65</cp:revision>
  <dcterms:created xsi:type="dcterms:W3CDTF">2010-03-11T11:25:53Z</dcterms:created>
  <dcterms:modified xsi:type="dcterms:W3CDTF">2013-10-24T05:46:09Z</dcterms:modified>
</cp:coreProperties>
</file>