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404B270-B73E-4B84-8F83-B588B6DCFAD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783F6C-60F1-4F2E-A270-E66B484FFE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Смешанные единоборства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Смешанные боевые искусства</a:t>
            </a:r>
            <a:r>
              <a:rPr lang="ru-RU" sz="7200" dirty="0" smtClean="0"/>
              <a:t> (также </a:t>
            </a:r>
            <a:r>
              <a:rPr lang="ru-RU" sz="7200" i="1" dirty="0" smtClean="0"/>
              <a:t>MMA</a:t>
            </a:r>
            <a:r>
              <a:rPr lang="ru-RU" sz="7200" dirty="0" smtClean="0"/>
              <a:t> — от англ. </a:t>
            </a:r>
            <a:r>
              <a:rPr lang="ru-RU" sz="7200" i="1" dirty="0" err="1" smtClean="0"/>
              <a:t>Mixed</a:t>
            </a:r>
            <a:r>
              <a:rPr lang="ru-RU" sz="7200" i="1" dirty="0" smtClean="0"/>
              <a:t> </a:t>
            </a:r>
            <a:r>
              <a:rPr lang="ru-RU" sz="7200" i="1" dirty="0" err="1" smtClean="0"/>
              <a:t>Martial</a:t>
            </a:r>
            <a:r>
              <a:rPr lang="ru-RU" sz="7200" i="1" dirty="0" smtClean="0"/>
              <a:t> </a:t>
            </a:r>
            <a:r>
              <a:rPr lang="ru-RU" sz="7200" i="1" dirty="0" err="1" smtClean="0"/>
              <a:t>Arts</a:t>
            </a:r>
            <a:r>
              <a:rPr lang="ru-RU" sz="7200" dirty="0" smtClean="0"/>
              <a:t>) — боевые </a:t>
            </a:r>
            <a:r>
              <a:rPr lang="ru-RU" sz="7200" dirty="0" smtClean="0"/>
              <a:t>искусства (часто </a:t>
            </a:r>
            <a:r>
              <a:rPr lang="ru-RU" sz="7200" dirty="0" smtClean="0"/>
              <a:t>неверно называемые «боями без правил»), представляющие собой сочетание множества техник, школ и направлений единоборств. ММА является </a:t>
            </a:r>
            <a:r>
              <a:rPr lang="ru-RU" sz="7200" dirty="0" err="1" smtClean="0"/>
              <a:t>полноконтактным</a:t>
            </a:r>
            <a:r>
              <a:rPr lang="ru-RU" sz="7200" dirty="0" smtClean="0"/>
              <a:t> боем с применением ударной техники и борьбы как в стойке (клинч), так и на полу (партер). Термин «</a:t>
            </a:r>
            <a:r>
              <a:rPr lang="ru-RU" sz="7200" dirty="0" err="1" smtClean="0"/>
              <a:t>Mixed</a:t>
            </a:r>
            <a:r>
              <a:rPr lang="ru-RU" sz="7200" dirty="0" smtClean="0"/>
              <a:t> </a:t>
            </a:r>
            <a:r>
              <a:rPr lang="ru-RU" sz="7200" dirty="0" err="1" smtClean="0"/>
              <a:t>Martial</a:t>
            </a:r>
            <a:r>
              <a:rPr lang="ru-RU" sz="7200" dirty="0" smtClean="0"/>
              <a:t> </a:t>
            </a:r>
            <a:r>
              <a:rPr lang="ru-RU" sz="7200" dirty="0" err="1" smtClean="0"/>
              <a:t>Arts</a:t>
            </a:r>
            <a:r>
              <a:rPr lang="ru-RU" sz="7200" dirty="0" smtClean="0"/>
              <a:t>» был предложен в 1995 году </a:t>
            </a:r>
            <a:r>
              <a:rPr lang="ru-RU" sz="7200" dirty="0" err="1" smtClean="0"/>
              <a:t>Риком</a:t>
            </a:r>
            <a:r>
              <a:rPr lang="ru-RU" sz="7200" dirty="0" smtClean="0"/>
              <a:t> Блюмом, президентом </a:t>
            </a:r>
            <a:r>
              <a:rPr lang="ru-RU" sz="7200" dirty="0" err="1" smtClean="0"/>
              <a:t>Battlecade</a:t>
            </a:r>
            <a:r>
              <a:rPr lang="ru-RU" sz="7200" dirty="0" smtClean="0"/>
              <a:t>, одной из ранних организаций </a:t>
            </a:r>
            <a:r>
              <a:rPr lang="ru-RU" sz="7200" dirty="0" smtClean="0"/>
              <a:t>ММА </a:t>
            </a:r>
            <a:r>
              <a:rPr lang="ru-RU" sz="7200" dirty="0" smtClean="0"/>
              <a:t>и, впоследствии, нашёл устойчивое применение и в неанглоязычных странах.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01090" y="6143644"/>
            <a:ext cx="642910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thCAT9R69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0"/>
            <a:ext cx="1790700" cy="1419225"/>
          </a:xfrm>
          <a:prstGeom prst="rect">
            <a:avLst/>
          </a:prstGeom>
        </p:spPr>
      </p:pic>
      <p:pic>
        <p:nvPicPr>
          <p:cNvPr id="6" name="Рисунок 5" descr="thCA1FMTV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700" y="0"/>
            <a:ext cx="2019300" cy="1371600"/>
          </a:xfrm>
          <a:prstGeom prst="rect">
            <a:avLst/>
          </a:prstGeom>
        </p:spPr>
      </p:pic>
      <p:pic>
        <p:nvPicPr>
          <p:cNvPr id="7" name="Рисунок 6" descr="thCAH5JB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57772"/>
            <a:ext cx="2637834" cy="1800228"/>
          </a:xfrm>
          <a:prstGeom prst="rect">
            <a:avLst/>
          </a:prstGeom>
        </p:spPr>
      </p:pic>
      <p:pic>
        <p:nvPicPr>
          <p:cNvPr id="8" name="Рисунок 7" descr="thCA37TJL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786058"/>
            <a:ext cx="2643174" cy="1890299"/>
          </a:xfrm>
          <a:prstGeom prst="rect">
            <a:avLst/>
          </a:prstGeom>
        </p:spPr>
      </p:pic>
      <p:pic>
        <p:nvPicPr>
          <p:cNvPr id="9" name="Рисунок 8" descr="thCA29KJ1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2852"/>
            <a:ext cx="2643174" cy="233571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428604"/>
            <a:ext cx="500066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является лучшим бойцом ММА на данный момент?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857364"/>
            <a:ext cx="185738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Джон Джонс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857364"/>
            <a:ext cx="207170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Андерсон</a:t>
            </a:r>
            <a:r>
              <a:rPr lang="ru-RU" dirty="0" smtClean="0"/>
              <a:t> </a:t>
            </a:r>
            <a:r>
              <a:rPr lang="ru-RU" dirty="0" err="1" smtClean="0"/>
              <a:t>Сильва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785926"/>
            <a:ext cx="228601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Жорж Сен-Пьер</a:t>
            </a:r>
            <a:endParaRPr lang="ru-RU" dirty="0"/>
          </a:p>
        </p:txBody>
      </p:sp>
      <p:pic>
        <p:nvPicPr>
          <p:cNvPr id="6" name="Рисунок 5" descr="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14686"/>
            <a:ext cx="1928826" cy="1714512"/>
          </a:xfrm>
          <a:prstGeom prst="rect">
            <a:avLst/>
          </a:prstGeom>
        </p:spPr>
      </p:pic>
      <p:pic>
        <p:nvPicPr>
          <p:cNvPr id="7" name="Рисунок 6" descr="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286124"/>
            <a:ext cx="1981200" cy="1237488"/>
          </a:xfrm>
          <a:prstGeom prst="rect">
            <a:avLst/>
          </a:prstGeom>
        </p:spPr>
      </p:pic>
      <p:pic>
        <p:nvPicPr>
          <p:cNvPr id="8" name="Рисунок 7" descr="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3143248"/>
            <a:ext cx="2241018" cy="17859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4282" y="5500702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Молодец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5357826"/>
            <a:ext cx="192882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Увы, не верно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286644" y="6286520"/>
            <a:ext cx="857256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85728"/>
            <a:ext cx="53578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обладает самым сильным ударом ноги в  истории ММА?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000240"/>
            <a:ext cx="235745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Федор </a:t>
            </a:r>
            <a:r>
              <a:rPr lang="ru-RU" dirty="0" err="1" smtClean="0"/>
              <a:t>Емельяненко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000240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Маруицио</a:t>
            </a:r>
            <a:r>
              <a:rPr lang="ru-RU" dirty="0" smtClean="0"/>
              <a:t> </a:t>
            </a:r>
            <a:r>
              <a:rPr lang="ru-RU" dirty="0" err="1"/>
              <a:t>Р</a:t>
            </a:r>
            <a:r>
              <a:rPr lang="ru-RU" dirty="0" err="1" smtClean="0"/>
              <a:t>уа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1928802"/>
            <a:ext cx="228601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Мирко</a:t>
            </a:r>
            <a:r>
              <a:rPr lang="ru-RU" dirty="0" smtClean="0"/>
              <a:t> </a:t>
            </a:r>
            <a:r>
              <a:rPr lang="ru-RU" dirty="0" err="1" smtClean="0"/>
              <a:t>Кро</a:t>
            </a:r>
            <a:r>
              <a:rPr lang="ru-RU" dirty="0" smtClean="0"/>
              <a:t> Коп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5500702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Молодец!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429264"/>
            <a:ext cx="27860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Увы, не </a:t>
            </a:r>
            <a:r>
              <a:rPr lang="ru-RU" dirty="0" err="1" smtClean="0"/>
              <a:t>верно=</a:t>
            </a:r>
            <a:r>
              <a:rPr lang="ru-RU" dirty="0" smtClean="0"/>
              <a:t>))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358082" y="6286520"/>
            <a:ext cx="785818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thCAIOE1Q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143248"/>
            <a:ext cx="1571636" cy="1932339"/>
          </a:xfrm>
          <a:prstGeom prst="rect">
            <a:avLst/>
          </a:prstGeom>
        </p:spPr>
      </p:pic>
      <p:pic>
        <p:nvPicPr>
          <p:cNvPr id="10" name="Рисунок 9" descr="thCA54RT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143248"/>
            <a:ext cx="1500198" cy="1928826"/>
          </a:xfrm>
          <a:prstGeom prst="rect">
            <a:avLst/>
          </a:prstGeom>
        </p:spPr>
      </p:pic>
      <p:pic>
        <p:nvPicPr>
          <p:cNvPr id="11" name="Рисунок 10" descr="thCAXHEXZ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3143248"/>
            <a:ext cx="1428760" cy="186473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607223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Кому из ниже перечисленных бойцов удалось удержать три титула в ММА?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14554"/>
            <a:ext cx="257176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Бадр</a:t>
            </a:r>
            <a:r>
              <a:rPr lang="ru-RU" dirty="0" smtClean="0"/>
              <a:t> </a:t>
            </a:r>
            <a:r>
              <a:rPr lang="ru-RU" dirty="0" err="1" smtClean="0"/>
              <a:t>Хари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214554"/>
            <a:ext cx="207170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Алистар</a:t>
            </a:r>
            <a:r>
              <a:rPr lang="ru-RU" dirty="0" smtClean="0"/>
              <a:t> </a:t>
            </a:r>
            <a:r>
              <a:rPr lang="ru-RU" dirty="0" err="1" smtClean="0"/>
              <a:t>Оверим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2143116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Рашад</a:t>
            </a:r>
            <a:r>
              <a:rPr lang="ru-RU" dirty="0" smtClean="0"/>
              <a:t> Эванс</a:t>
            </a:r>
            <a:endParaRPr lang="ru-RU" dirty="0"/>
          </a:p>
        </p:txBody>
      </p:sp>
      <p:pic>
        <p:nvPicPr>
          <p:cNvPr id="6" name="Рисунок 5" descr="thCAK7DY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571876"/>
            <a:ext cx="1857375" cy="1133475"/>
          </a:xfrm>
          <a:prstGeom prst="rect">
            <a:avLst/>
          </a:prstGeom>
        </p:spPr>
      </p:pic>
      <p:pic>
        <p:nvPicPr>
          <p:cNvPr id="8" name="Рисунок 7" descr="thCAVL2K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429000"/>
            <a:ext cx="1724025" cy="1476375"/>
          </a:xfrm>
          <a:prstGeom prst="rect">
            <a:avLst/>
          </a:prstGeom>
        </p:spPr>
      </p:pic>
      <p:pic>
        <p:nvPicPr>
          <p:cNvPr id="9" name="Рисунок 8" descr="thCAM10EB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357562"/>
            <a:ext cx="1643074" cy="178594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0034" y="5715016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Молодец!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5572140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Увы не верно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286644" y="6357958"/>
            <a:ext cx="85725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535785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Кому из ниже перечисленных бойцов проиграл</a:t>
            </a:r>
          </a:p>
          <a:p>
            <a:pPr algn="ctr"/>
            <a:r>
              <a:rPr lang="ru-RU" dirty="0" smtClean="0"/>
              <a:t>Федор </a:t>
            </a:r>
            <a:r>
              <a:rPr lang="ru-RU" dirty="0" err="1" smtClean="0"/>
              <a:t>Емельяненко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214554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Тим </a:t>
            </a:r>
            <a:r>
              <a:rPr lang="ru-RU" dirty="0" err="1" smtClean="0"/>
              <a:t>Сильвиа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2143116"/>
            <a:ext cx="228601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Хендерсон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2071678"/>
            <a:ext cx="200026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Педро </a:t>
            </a:r>
            <a:r>
              <a:rPr lang="ru-RU" dirty="0" err="1"/>
              <a:t>Р</a:t>
            </a:r>
            <a:r>
              <a:rPr lang="ru-RU" dirty="0" err="1" smtClean="0"/>
              <a:t>иззо</a:t>
            </a:r>
            <a:endParaRPr lang="ru-RU" dirty="0"/>
          </a:p>
        </p:txBody>
      </p:sp>
      <p:pic>
        <p:nvPicPr>
          <p:cNvPr id="6" name="Рисунок 5" descr="thCA2CPZA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357562"/>
            <a:ext cx="1500198" cy="1647827"/>
          </a:xfrm>
          <a:prstGeom prst="rect">
            <a:avLst/>
          </a:prstGeom>
        </p:spPr>
      </p:pic>
      <p:pic>
        <p:nvPicPr>
          <p:cNvPr id="7" name="Рисунок 6" descr="thCA2O1JX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357562"/>
            <a:ext cx="1785950" cy="1785950"/>
          </a:xfrm>
          <a:prstGeom prst="rect">
            <a:avLst/>
          </a:prstGeom>
        </p:spPr>
      </p:pic>
      <p:pic>
        <p:nvPicPr>
          <p:cNvPr id="8" name="Рисунок 7" descr="thCAHFNHG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357562"/>
            <a:ext cx="1285884" cy="176675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7158" y="5786454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Молодец!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5500702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Увы не верно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215206" y="6357958"/>
            <a:ext cx="928694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635798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Сколько боев провел Федор </a:t>
            </a:r>
            <a:r>
              <a:rPr lang="ru-RU" dirty="0" err="1" smtClean="0"/>
              <a:t>Емельяненко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143116"/>
            <a:ext cx="207170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143116"/>
            <a:ext cx="207170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2071678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14351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Молодец!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5000636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Увы не верно</a:t>
            </a:r>
            <a:endParaRPr lang="ru-RU" dirty="0"/>
          </a:p>
        </p:txBody>
      </p:sp>
      <p:pic>
        <p:nvPicPr>
          <p:cNvPr id="9" name="Рисунок 8" descr="459158_eto-fedor-emelyanen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357562"/>
            <a:ext cx="2857503" cy="3270717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" action="ppaction://hlinkshowjump?jump=endshow" highlightClick="1"/>
          </p:cNvPr>
          <p:cNvSpPr/>
          <p:nvPr/>
        </p:nvSpPr>
        <p:spPr>
          <a:xfrm>
            <a:off x="7500958" y="6215082"/>
            <a:ext cx="642942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109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Смешанные единоборства</vt:lpstr>
      <vt:lpstr>Слайд 2</vt:lpstr>
      <vt:lpstr>Слайд 3</vt:lpstr>
      <vt:lpstr>Слайд 4</vt:lpstr>
      <vt:lpstr>Слайд 5</vt:lpstr>
      <vt:lpstr>Слайд 6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Смешанные единоборства</dc:title>
  <dc:creator>student</dc:creator>
  <cp:lastModifiedBy>student</cp:lastModifiedBy>
  <cp:revision>6</cp:revision>
  <dcterms:created xsi:type="dcterms:W3CDTF">2015-03-30T08:43:31Z</dcterms:created>
  <dcterms:modified xsi:type="dcterms:W3CDTF">2015-03-30T09:34:49Z</dcterms:modified>
</cp:coreProperties>
</file>