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BC49-4373-456C-80C5-FB99769573B4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35FA-AAB1-42D7-B6A1-77FFF3CA64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846640" cy="1800199"/>
          </a:xfrm>
        </p:spPr>
        <p:txBody>
          <a:bodyPr/>
          <a:lstStyle/>
          <a:p>
            <a:r>
              <a:rPr lang="ru-RU" dirty="0" smtClean="0"/>
              <a:t>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4320480" cy="5157192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Спорт (англ. </a:t>
            </a:r>
            <a:r>
              <a:rPr lang="ru-RU" sz="6400" b="1" i="1" dirty="0" err="1"/>
              <a:t>sport</a:t>
            </a:r>
            <a:r>
              <a:rPr lang="ru-RU" sz="6400" b="1" dirty="0"/>
              <a:t>, сокращение от первоначального 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старофранц</a:t>
            </a:r>
            <a:r>
              <a:rPr lang="ru-RU" sz="6400" b="1" dirty="0" smtClean="0"/>
              <a:t> .</a:t>
            </a:r>
            <a:r>
              <a:rPr lang="ru-RU" sz="6400" b="1" dirty="0"/>
              <a:t> </a:t>
            </a:r>
            <a:r>
              <a:rPr lang="ru-RU" sz="6400" b="1" dirty="0" err="1"/>
              <a:t>desport</a:t>
            </a:r>
            <a:r>
              <a:rPr lang="ru-RU" sz="6400" b="1" dirty="0"/>
              <a:t> — «игра», «развлечение») — организованная по определённым правилам деятельность людей, состоящая в сопоставлении их физических </a:t>
            </a:r>
            <a:r>
              <a:rPr lang="ru-RU" sz="6400" b="1" dirty="0" smtClean="0"/>
              <a:t>или интеллектуальных </a:t>
            </a:r>
            <a:r>
              <a:rPr lang="ru-RU" sz="6400" b="1" dirty="0"/>
              <a:t>способностей, а также подготовка к этой деятельности и межличностные отношения, возникающие в её процессе.</a:t>
            </a:r>
          </a:p>
          <a:p>
            <a:r>
              <a:rPr lang="ru-RU" sz="6400" b="1" dirty="0"/>
              <a:t>Спорт представляет собой специфический род физической и интеллектуальной активности, совершаемой с </a:t>
            </a:r>
            <a:r>
              <a:rPr lang="ru-RU" sz="6400" b="1" dirty="0" smtClean="0"/>
              <a:t>целью соревнования</a:t>
            </a:r>
            <a:r>
              <a:rPr lang="ru-RU" sz="6400" b="1" dirty="0"/>
              <a:t>, а также целенаправленной подготовки к ним путём разминки, тренировки. В сочетании с отдыхом, стремлением постепенного улучшения физического здоровья, повышения уровня интеллекта, получения морального удовлетворения, стремления к совершенству, улучшению личных, групповых и абсолютных рекордов, славе, улучшения собственных физических возможностей и навыков, спорт предназначен для совершенствования физико-психических характеристик человека.</a:t>
            </a:r>
          </a:p>
          <a:p>
            <a:endParaRPr lang="ru-RU" dirty="0"/>
          </a:p>
        </p:txBody>
      </p:sp>
      <p:pic>
        <p:nvPicPr>
          <p:cNvPr id="4" name="Рисунок 3" descr="image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772816"/>
            <a:ext cx="4499992" cy="4464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Разновидность </a:t>
            </a:r>
            <a:r>
              <a:rPr lang="ru-RU" dirty="0"/>
              <a:t>брасса, отличающаяся большей </a:t>
            </a:r>
            <a:r>
              <a:rPr lang="ru-RU" dirty="0" smtClean="0"/>
              <a:t>скоростью?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7909" y="2276872"/>
            <a:ext cx="4082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/>
              <a:t>БАТТЕРФЛЯЙ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3212976"/>
            <a:ext cx="29606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 правильно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2276872"/>
            <a:ext cx="2028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Брасс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140968"/>
            <a:ext cx="24076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Правильно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ком виде спорта нужно оружие?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04864"/>
            <a:ext cx="2416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Футбол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92080" y="2276872"/>
            <a:ext cx="2696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Биатлон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3140968"/>
            <a:ext cx="21337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err="1" smtClean="0">
                <a:ln/>
                <a:solidFill>
                  <a:schemeClr val="accent3"/>
                </a:solidFill>
                <a:effectLst/>
              </a:rPr>
              <a:t>Правельно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140968"/>
            <a:ext cx="26547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Не </a:t>
            </a:r>
            <a:r>
              <a:rPr lang="ru-RU" sz="3200" b="1" cap="none" spc="0" dirty="0" err="1" smtClean="0">
                <a:ln/>
                <a:solidFill>
                  <a:schemeClr val="accent3"/>
                </a:solidFill>
                <a:effectLst/>
              </a:rPr>
              <a:t>правельно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олейбол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55000" lnSpcReduction="20000"/>
          </a:bodyPr>
          <a:lstStyle/>
          <a:p>
            <a:r>
              <a:rPr lang="ru-RU" sz="3400" b="1" dirty="0"/>
              <a:t>Волейбол</a:t>
            </a:r>
            <a:r>
              <a:rPr lang="ru-RU" sz="3400" dirty="0"/>
              <a:t> (англ. </a:t>
            </a:r>
            <a:r>
              <a:rPr lang="ru-RU" sz="3400" i="1" dirty="0" err="1"/>
              <a:t>volleyball</a:t>
            </a:r>
            <a:r>
              <a:rPr lang="ru-RU" sz="3400" dirty="0"/>
              <a:t> от </a:t>
            </a:r>
            <a:r>
              <a:rPr lang="ru-RU" sz="3400" dirty="0" err="1"/>
              <a:t>volley</a:t>
            </a:r>
            <a:r>
              <a:rPr lang="ru-RU" sz="3400" dirty="0"/>
              <a:t> — «удар с лёта» и </a:t>
            </a:r>
            <a:r>
              <a:rPr lang="ru-RU" sz="3400" dirty="0" err="1"/>
              <a:t>ball</a:t>
            </a:r>
            <a:r>
              <a:rPr lang="ru-RU" sz="3400" dirty="0"/>
              <a:t> — «мяч») — вид спорта, командная спортивная игра, в процессе которой две команды соревнуются на специальной площадке, разделённой сеткой, стремясь направить мяч на сторону соперника таким образом, чтобы он приземлился на площадке противника (</a:t>
            </a:r>
            <a:r>
              <a:rPr lang="ru-RU" sz="3400" i="1" dirty="0"/>
              <a:t>добить до пола</a:t>
            </a:r>
            <a:r>
              <a:rPr lang="ru-RU" sz="3400" dirty="0"/>
              <a:t>), либо чтобы игрок защищающейся команды допустил ошибку. При этом для организации атаки игрокам одной команды разрешается не более трёх касаний мяча подряд (в дополнение к касанию на блоке).</a:t>
            </a:r>
          </a:p>
          <a:p>
            <a:endParaRPr lang="ru-RU" dirty="0"/>
          </a:p>
        </p:txBody>
      </p:sp>
      <p:pic>
        <p:nvPicPr>
          <p:cNvPr id="4" name="Рисунок 3" descr="1280px-Volleyball_ga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412776"/>
            <a:ext cx="4261480" cy="403244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Футбол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3203848" cy="5257800"/>
          </a:xfrm>
        </p:spPr>
        <p:txBody>
          <a:bodyPr>
            <a:normAutofit/>
          </a:bodyPr>
          <a:lstStyle/>
          <a:p>
            <a:r>
              <a:rPr lang="ru-RU" sz="1600" b="1" dirty="0" err="1"/>
              <a:t>Футбо́л</a:t>
            </a:r>
            <a:r>
              <a:rPr lang="ru-RU" sz="1600" dirty="0"/>
              <a:t> (от англ. </a:t>
            </a:r>
            <a:r>
              <a:rPr lang="ru-RU" sz="1600" i="1" dirty="0" err="1"/>
              <a:t>foot</a:t>
            </a:r>
            <a:r>
              <a:rPr lang="ru-RU" sz="1600" dirty="0"/>
              <a:t> — ступня, </a:t>
            </a:r>
            <a:r>
              <a:rPr lang="ru-RU" sz="1600" i="1" dirty="0" err="1"/>
              <a:t>ball</a:t>
            </a:r>
            <a:r>
              <a:rPr lang="ru-RU" sz="1600" dirty="0"/>
              <a:t> — мяч) — командный вид спорта, в котором целью является забить мяч </a:t>
            </a:r>
            <a:r>
              <a:rPr lang="ru-RU" sz="1600" dirty="0" smtClean="0"/>
              <a:t>в ворота</a:t>
            </a:r>
            <a:r>
              <a:rPr lang="ru-RU" sz="1600" dirty="0"/>
              <a:t> соперника ногами или другими частями тела (кроме рук) большее количество раз, чем команда соперника. В настоящее время самый популярный и </a:t>
            </a:r>
            <a:r>
              <a:rPr lang="ru-RU" sz="1600" dirty="0" smtClean="0"/>
              <a:t>массовый</a:t>
            </a:r>
            <a:r>
              <a:rPr lang="ru-RU" sz="1600" dirty="0"/>
              <a:t> вид спорта в </a:t>
            </a:r>
            <a:r>
              <a:rPr lang="ru-RU" sz="1600" dirty="0" smtClean="0"/>
              <a:t>мире.</a:t>
            </a:r>
          </a:p>
        </p:txBody>
      </p:sp>
      <p:pic>
        <p:nvPicPr>
          <p:cNvPr id="4" name="Рисунок 3" descr="Football_iu_19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196752"/>
            <a:ext cx="4874868" cy="367240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Баскетбол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40000" lnSpcReduction="20000"/>
          </a:bodyPr>
          <a:lstStyle/>
          <a:p>
            <a:r>
              <a:rPr lang="ru-RU" sz="3700" b="1" dirty="0" err="1"/>
              <a:t>Баскетбо́л</a:t>
            </a:r>
            <a:r>
              <a:rPr lang="ru-RU" sz="3700" dirty="0"/>
              <a:t> (англ. </a:t>
            </a:r>
            <a:r>
              <a:rPr lang="ru-RU" sz="3700" i="1" dirty="0" err="1"/>
              <a:t>basket</a:t>
            </a:r>
            <a:r>
              <a:rPr lang="ru-RU" sz="3700" dirty="0"/>
              <a:t> — корзина, </a:t>
            </a:r>
            <a:r>
              <a:rPr lang="ru-RU" sz="3700" i="1" dirty="0" err="1"/>
              <a:t>ball</a:t>
            </a:r>
            <a:r>
              <a:rPr lang="ru-RU" sz="3700" dirty="0"/>
              <a:t> — мяч) — спортивная командная игра с мячом.</a:t>
            </a:r>
          </a:p>
          <a:p>
            <a:r>
              <a:rPr lang="ru-RU" sz="3700" dirty="0"/>
              <a:t>В баскетбол играют две команды, каждая из которых состоит из пяти полевых игроков (всего в каждой команде по 12 человек, замены не ограничены). Цель каждой команды — забросить руками мяч в кольцо с сеткой (корзину) соперника и помешать другой команде завладеть мячом и забросить его в свою </a:t>
            </a:r>
            <a:r>
              <a:rPr lang="ru-RU" sz="3700" dirty="0" smtClean="0"/>
              <a:t>корзину. </a:t>
            </a:r>
            <a:r>
              <a:rPr lang="ru-RU" sz="3700" dirty="0"/>
              <a:t>Корзина находится на высоте 3,05 м от пола (10 футов). За мяч, заброшенный с ближней и средней дистанций, засчитывается два очка, с дальней (из-за 3-х очковой линии) — три очка; штрафной бросок оценивается в одно очко. Стандартный </a:t>
            </a:r>
            <a:r>
              <a:rPr lang="ru-RU" sz="3700" dirty="0" smtClean="0"/>
              <a:t>размер баскетбольной </a:t>
            </a:r>
            <a:r>
              <a:rPr lang="ru-RU" sz="3700" dirty="0"/>
              <a:t>площадки — 28 м в длину и 15 — в ширину. Баскетбол — один из самых популярных видов спорта в </a:t>
            </a:r>
            <a:r>
              <a:rPr lang="ru-RU" sz="3700" dirty="0" smtClean="0"/>
              <a:t>мире.</a:t>
            </a:r>
            <a:endParaRPr lang="ru-RU" sz="3700" dirty="0"/>
          </a:p>
          <a:p>
            <a:endParaRPr lang="ru-RU" dirty="0"/>
          </a:p>
        </p:txBody>
      </p:sp>
      <p:pic>
        <p:nvPicPr>
          <p:cNvPr id="4" name="Рисунок 3" descr="Jordan_by_Lipofsky_165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700808"/>
            <a:ext cx="3960440" cy="44644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4834880" cy="4608512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/>
              <a:t>П</a:t>
            </a:r>
            <a:r>
              <a:rPr lang="ru-RU" sz="3700" b="1" dirty="0"/>
              <a:t>лавание</a:t>
            </a:r>
            <a:r>
              <a:rPr lang="ru-RU" sz="3700" dirty="0"/>
              <a:t> — вид спорта или спортивная дисциплина, заключающаяся в преодолении вплавь за наименьшее время различных дистанций</a:t>
            </a:r>
            <a:r>
              <a:rPr lang="ru-RU" sz="3700" dirty="0" smtClean="0"/>
              <a:t>.</a:t>
            </a:r>
            <a:r>
              <a:rPr lang="ru-RU" sz="3700" dirty="0"/>
              <a:t> При этом в подводном положении по действующим ныне правилам разрешается проплыть не более 15 м после старта или поворота (в плавании брассом подобное ограничение сформулировано по-другому);скоростные виды подводного плавания относятся не к плаванию, а к подводному спорту.</a:t>
            </a:r>
          </a:p>
          <a:p>
            <a:endParaRPr lang="ru-RU" dirty="0"/>
          </a:p>
        </p:txBody>
      </p:sp>
      <p:pic>
        <p:nvPicPr>
          <p:cNvPr id="4" name="Рисунок 3" descr="1280px-EK_Zwemmen_2006_100m_vlinder_vrouw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340768"/>
            <a:ext cx="3851920" cy="464252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Биатлон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Биатло́н</a:t>
            </a:r>
            <a:r>
              <a:rPr lang="ru-RU" dirty="0"/>
              <a:t> — зимний олимпийский вид спорта, сочетающий лыжную гонку со стрельбой из винтовки. C 1993 года официальные международные соревнования по биатлону, включая Кубок мира и чемпионаты мира, проходят под эгидой Международного союза биатлонистов.</a:t>
            </a:r>
          </a:p>
          <a:p>
            <a:endParaRPr lang="ru-RU" dirty="0"/>
          </a:p>
        </p:txBody>
      </p:sp>
      <p:pic>
        <p:nvPicPr>
          <p:cNvPr id="4" name="Рисунок 3" descr="Svetlana_Ishmouratova_2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484784"/>
            <a:ext cx="3347864" cy="422379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какой игре идет игра руками?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04864"/>
            <a:ext cx="2808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Футбол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924944"/>
            <a:ext cx="29584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Не </a:t>
            </a:r>
            <a:r>
              <a:rPr lang="ru-RU" sz="3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правельно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2276872"/>
            <a:ext cx="3121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Волейбол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72629" y="2996952"/>
            <a:ext cx="21337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Правельно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какой игре есть правило трех секунд?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04864"/>
            <a:ext cx="3121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Волейбол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204864"/>
            <a:ext cx="3242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Баскетбол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068960"/>
            <a:ext cx="26547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Не </a:t>
            </a:r>
            <a:r>
              <a:rPr lang="ru-RU" sz="32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правельно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4637" y="2996952"/>
            <a:ext cx="21337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Правельно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кокой игре на поле находиться 11 </a:t>
            </a:r>
            <a:r>
              <a:rPr lang="ru-RU" dirty="0" err="1" smtClean="0"/>
              <a:t>играков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04864"/>
            <a:ext cx="2377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Футбол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068960"/>
            <a:ext cx="21627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Правильно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2276872"/>
            <a:ext cx="3121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Волейбол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3068960"/>
            <a:ext cx="26547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 </a:t>
            </a:r>
            <a:r>
              <a:rPr lang="ru-RU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правельно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74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Спорт</vt:lpstr>
      <vt:lpstr>Волейбол</vt:lpstr>
      <vt:lpstr>Футбол</vt:lpstr>
      <vt:lpstr>Баскетбол</vt:lpstr>
      <vt:lpstr>Плавание</vt:lpstr>
      <vt:lpstr>Биатлон</vt:lpstr>
      <vt:lpstr>В какой игре идет игра руками?</vt:lpstr>
      <vt:lpstr>В какой игре есть правило трех секунд?</vt:lpstr>
      <vt:lpstr>В кокой игре на поле находиться 11 играков</vt:lpstr>
      <vt:lpstr>Разновидность брасса, отличающаяся большей скоростью?</vt:lpstr>
      <vt:lpstr>В ком виде спорта нужно оружие?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</dc:title>
  <dc:creator>student</dc:creator>
  <cp:lastModifiedBy>student</cp:lastModifiedBy>
  <cp:revision>10</cp:revision>
  <dcterms:created xsi:type="dcterms:W3CDTF">2015-03-30T09:28:14Z</dcterms:created>
  <dcterms:modified xsi:type="dcterms:W3CDTF">2015-03-30T11:01:38Z</dcterms:modified>
</cp:coreProperties>
</file>