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7" r:id="rId2"/>
    <p:sldId id="276" r:id="rId3"/>
    <p:sldId id="272" r:id="rId4"/>
    <p:sldId id="273" r:id="rId5"/>
    <p:sldId id="274" r:id="rId6"/>
    <p:sldId id="275" r:id="rId7"/>
    <p:sldId id="257" r:id="rId8"/>
    <p:sldId id="258" r:id="rId9"/>
    <p:sldId id="279" r:id="rId10"/>
    <p:sldId id="259" r:id="rId11"/>
    <p:sldId id="260" r:id="rId12"/>
    <p:sldId id="261" r:id="rId13"/>
    <p:sldId id="262" r:id="rId14"/>
    <p:sldId id="278" r:id="rId15"/>
    <p:sldId id="263" r:id="rId16"/>
    <p:sldId id="264" r:id="rId17"/>
    <p:sldId id="265" r:id="rId18"/>
    <p:sldId id="266" r:id="rId19"/>
    <p:sldId id="267" r:id="rId20"/>
    <p:sldId id="280" r:id="rId21"/>
    <p:sldId id="268" r:id="rId22"/>
    <p:sldId id="269" r:id="rId23"/>
    <p:sldId id="270" r:id="rId24"/>
    <p:sldId id="27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17A7B-0DEB-4C53-BBA0-AEFC1B06D3D1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3A5BB-3B8C-46A9-9804-95632770E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448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E395-BD78-4990-9A18-9590871EFE61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0715-5E5F-4E87-9C11-1834FF4B0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E395-BD78-4990-9A18-9590871EFE61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0715-5E5F-4E87-9C11-1834FF4B0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E395-BD78-4990-9A18-9590871EFE61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0715-5E5F-4E87-9C11-1834FF4B0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E395-BD78-4990-9A18-9590871EFE61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0715-5E5F-4E87-9C11-1834FF4B0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E395-BD78-4990-9A18-9590871EFE61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0715-5E5F-4E87-9C11-1834FF4B0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E395-BD78-4990-9A18-9590871EFE61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0715-5E5F-4E87-9C11-1834FF4B0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E395-BD78-4990-9A18-9590871EFE61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0715-5E5F-4E87-9C11-1834FF4B0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E395-BD78-4990-9A18-9590871EFE61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0715-5E5F-4E87-9C11-1834FF4B0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E395-BD78-4990-9A18-9590871EFE61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0715-5E5F-4E87-9C11-1834FF4B0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E395-BD78-4990-9A18-9590871EFE61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0715-5E5F-4E87-9C11-1834FF4B0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E395-BD78-4990-9A18-9590871EFE61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0715-5E5F-4E87-9C11-1834FF4B02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3E395-BD78-4990-9A18-9590871EFE61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D0715-5E5F-4E87-9C11-1834FF4B0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00042"/>
            <a:ext cx="7125113" cy="924475"/>
          </a:xfrm>
        </p:spPr>
        <p:txBody>
          <a:bodyPr/>
          <a:lstStyle/>
          <a:p>
            <a:pPr algn="ctr"/>
            <a:r>
              <a:rPr lang="ru-RU" sz="1800" b="1" dirty="0" smtClean="0"/>
              <a:t>МАУ  ДО «ЦРТДЮ» ПГТ. ЧЕРНОМОРСКОГО </a:t>
            </a:r>
            <a:br>
              <a:rPr lang="ru-RU" sz="1800" b="1" dirty="0" smtClean="0"/>
            </a:br>
            <a:r>
              <a:rPr lang="ru-RU" sz="1800" b="1" dirty="0" smtClean="0"/>
              <a:t>МО СЕВЕРСКИЙ РАЙОН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571612"/>
            <a:ext cx="7125112" cy="47149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/>
              <a:t>Мастер – класс «Новогодний шар – </a:t>
            </a:r>
            <a:r>
              <a:rPr lang="ru-RU" sz="4000" b="1" dirty="0" err="1" smtClean="0"/>
              <a:t>кусудама</a:t>
            </a:r>
            <a:r>
              <a:rPr lang="ru-RU" sz="4000" b="1" dirty="0" smtClean="0"/>
              <a:t>»</a:t>
            </a:r>
          </a:p>
          <a:p>
            <a:pPr algn="ctr"/>
            <a:endParaRPr lang="ru-RU" sz="4000" b="1" dirty="0" smtClean="0"/>
          </a:p>
          <a:p>
            <a:pPr algn="ctr"/>
            <a:endParaRPr lang="ru-RU" sz="4000" b="1" dirty="0" smtClean="0"/>
          </a:p>
          <a:p>
            <a:pPr algn="r">
              <a:buNone/>
            </a:pPr>
            <a:r>
              <a:rPr lang="ru-RU" sz="1400" b="1" dirty="0" smtClean="0"/>
              <a:t>Подготовила</a:t>
            </a:r>
          </a:p>
          <a:p>
            <a:pPr algn="r">
              <a:buNone/>
            </a:pPr>
            <a:r>
              <a:rPr lang="ru-RU" sz="1400" b="1" dirty="0" smtClean="0"/>
              <a:t>педагог дополнительного образования</a:t>
            </a:r>
          </a:p>
          <a:p>
            <a:pPr algn="r">
              <a:buNone/>
            </a:pPr>
            <a:r>
              <a:rPr lang="ru-RU" sz="1400" b="1" dirty="0" smtClean="0"/>
              <a:t>Проценко Наталия Викторовна</a:t>
            </a:r>
            <a:endParaRPr lang="ru-RU" sz="1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14282" y="3143248"/>
            <a:ext cx="2643206" cy="3555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705962" cy="924475"/>
          </a:xfrm>
        </p:spPr>
        <p:txBody>
          <a:bodyPr/>
          <a:lstStyle/>
          <a:p>
            <a:r>
              <a:rPr lang="ru-RU" sz="2000" dirty="0" smtClean="0"/>
              <a:t>1. Сгибаем пополам.   2. Половинки сгибаем  внутрь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00034" y="1643050"/>
            <a:ext cx="2857520" cy="48596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714744" y="1643050"/>
            <a:ext cx="4088109" cy="48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5460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705959" cy="924475"/>
          </a:xfrm>
        </p:spPr>
        <p:txBody>
          <a:bodyPr/>
          <a:lstStyle/>
          <a:p>
            <a:r>
              <a:rPr lang="ru-RU" sz="1800" dirty="0" smtClean="0"/>
              <a:t>1. Заготовку сгибаем                         2. Отгибаем один угол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1112448" y="673446"/>
            <a:ext cx="2418510" cy="42148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5454779" y="2331907"/>
            <a:ext cx="2449283" cy="40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9383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75724"/>
            <a:ext cx="7777397" cy="924475"/>
          </a:xfrm>
        </p:spPr>
        <p:txBody>
          <a:bodyPr/>
          <a:lstStyle/>
          <a:p>
            <a:r>
              <a:rPr lang="ru-RU" sz="1800" dirty="0" smtClean="0"/>
              <a:t>1. Загибаем острый край по линии сгиба. 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2. Сгибаем верхнюю часть.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898123" y="673457"/>
            <a:ext cx="2697192" cy="40648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5411982" y="1588886"/>
            <a:ext cx="2512395" cy="44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6328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125113" cy="1071570"/>
          </a:xfrm>
        </p:spPr>
        <p:txBody>
          <a:bodyPr/>
          <a:lstStyle/>
          <a:p>
            <a:r>
              <a:rPr lang="ru-RU" sz="1800" dirty="0" smtClean="0"/>
              <a:t>1. Делаем 5 модулей.  2-4. Склеиваем  их между собой.                                      5. Раскрываем цветок.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5720" y="1571612"/>
            <a:ext cx="1862887" cy="25880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85984" y="1571612"/>
            <a:ext cx="1732877" cy="25282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143372" y="1571612"/>
            <a:ext cx="2358591" cy="25347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643702" y="1571612"/>
            <a:ext cx="2229961" cy="24940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071802" y="4286256"/>
            <a:ext cx="2196204" cy="235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4061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Изготовление модуля ирис</a:t>
            </a:r>
            <a:endParaRPr lang="ru-RU" sz="4000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2786050" y="2357429"/>
            <a:ext cx="3884632" cy="35931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1. Квадрат бумаги складываем по диагоналям, перевернуть,</a:t>
            </a:r>
            <a:br>
              <a:rPr lang="ru-RU" sz="1800" dirty="0" smtClean="0"/>
            </a:br>
            <a:r>
              <a:rPr lang="ru-RU" sz="1800" dirty="0" smtClean="0"/>
              <a:t>2. затем перегнуть квадрат дважды пополам,</a:t>
            </a:r>
            <a:br>
              <a:rPr lang="ru-RU" sz="1800" dirty="0" smtClean="0"/>
            </a:br>
            <a:r>
              <a:rPr lang="ru-RU" sz="1800" dirty="0" smtClean="0"/>
              <a:t>3. вогнуть боковые квадраты, складывая их пополам и опуская  верхнюю часть вниз от себя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42844" y="2786058"/>
            <a:ext cx="2778574" cy="28535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000364" y="2786058"/>
            <a:ext cx="2797659" cy="28575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5929271" y="2786109"/>
            <a:ext cx="2857520" cy="285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8734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001056" cy="924475"/>
          </a:xfrm>
        </p:spPr>
        <p:txBody>
          <a:bodyPr/>
          <a:lstStyle/>
          <a:p>
            <a:r>
              <a:rPr lang="ru-RU" sz="1800" dirty="0" smtClean="0"/>
              <a:t>1-2. Согнуть углы к середине, перевернуть.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3. Повторить с другой стороны.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192120" y="1950964"/>
            <a:ext cx="2687247" cy="26429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2935898" y="1921440"/>
            <a:ext cx="2700278" cy="27150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5584499" y="1773559"/>
            <a:ext cx="2975608" cy="271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7311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1-2. Раскройте верхний слой бумаги с левой стороны и расплющите. </a:t>
            </a:r>
            <a:br>
              <a:rPr lang="ru-RU" sz="1800" dirty="0" smtClean="0"/>
            </a:br>
            <a:r>
              <a:rPr lang="ru-RU" sz="1800" dirty="0" smtClean="0"/>
              <a:t>Перевернуть.</a:t>
            </a:r>
            <a:br>
              <a:rPr lang="ru-RU" sz="1800" dirty="0" smtClean="0"/>
            </a:br>
            <a:r>
              <a:rPr lang="ru-RU" sz="1800" dirty="0" smtClean="0"/>
              <a:t>3. Повторите шаги  с другой стороны заготовки.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13404" y="2415431"/>
            <a:ext cx="2786082" cy="23843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2718915" y="2281689"/>
            <a:ext cx="2786082" cy="26518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5402440" y="2455685"/>
            <a:ext cx="2738002" cy="225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771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75724"/>
            <a:ext cx="7705959" cy="924475"/>
          </a:xfrm>
        </p:spPr>
        <p:txBody>
          <a:bodyPr/>
          <a:lstStyle/>
          <a:p>
            <a:r>
              <a:rPr lang="ru-RU" sz="1800" dirty="0" smtClean="0"/>
              <a:t>1. Наметьте складки, загнув верхние уголки. </a:t>
            </a:r>
            <a:br>
              <a:rPr lang="ru-RU" sz="1800" dirty="0" smtClean="0"/>
            </a:br>
            <a:r>
              <a:rPr lang="ru-RU" sz="1800" dirty="0" smtClean="0"/>
              <a:t>2-3. Загните верхний угол, наметив поперечную складку. 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-205934" y="2491894"/>
            <a:ext cx="3305157" cy="24647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3028504" y="2043538"/>
            <a:ext cx="2784765" cy="32696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5691290" y="2595463"/>
            <a:ext cx="3286149" cy="223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1787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705959" cy="1285884"/>
          </a:xfrm>
        </p:spPr>
        <p:txBody>
          <a:bodyPr/>
          <a:lstStyle/>
          <a:p>
            <a:r>
              <a:rPr lang="ru-RU" sz="1800" dirty="0" smtClean="0"/>
              <a:t>1. Возьмите оба треугольника изнутри, раскройте и расплющите.</a:t>
            </a:r>
            <a:br>
              <a:rPr lang="ru-RU" sz="1800" dirty="0" smtClean="0"/>
            </a:br>
            <a:r>
              <a:rPr lang="ru-RU" sz="1800" dirty="0" smtClean="0"/>
              <a:t>                                2. Повторите для всех сторон заготовки.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3. </a:t>
            </a:r>
            <a:r>
              <a:rPr lang="ru-RU" sz="1800" dirty="0" err="1" smtClean="0"/>
              <a:t>Перелистните</a:t>
            </a:r>
            <a:r>
              <a:rPr lang="ru-RU" sz="1800" dirty="0" smtClean="0"/>
              <a:t> треугольники вниз.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-39065" y="2967966"/>
            <a:ext cx="3578528" cy="30718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2903579" y="3327818"/>
            <a:ext cx="3606500" cy="24292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5622268" y="3159068"/>
            <a:ext cx="3641402" cy="271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2874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Цель:</a:t>
            </a:r>
            <a:r>
              <a:rPr lang="ru-RU" sz="2800" dirty="0" smtClean="0"/>
              <a:t> научить складывать модули оригами для изготовления шара – кусудама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143116"/>
            <a:ext cx="7125112" cy="426575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b="1" dirty="0" smtClean="0"/>
              <a:t>Задачи:</a:t>
            </a:r>
            <a:r>
              <a:rPr lang="ru-RU" sz="2800" dirty="0" smtClean="0"/>
              <a:t> 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dirty="0" smtClean="0"/>
              <a:t>Обучающая: </a:t>
            </a:r>
          </a:p>
          <a:p>
            <a:pPr lvl="0">
              <a:buNone/>
            </a:pPr>
            <a:r>
              <a:rPr lang="ru-RU" sz="2800" dirty="0" smtClean="0"/>
              <a:t>научить приемам складывания бумаги.</a:t>
            </a:r>
          </a:p>
          <a:p>
            <a:pPr lvl="0">
              <a:buNone/>
            </a:pPr>
            <a:r>
              <a:rPr lang="ru-RU" sz="2800" dirty="0" smtClean="0"/>
              <a:t>рассказать о способах сборки шара – кусудама.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dirty="0" smtClean="0"/>
              <a:t>Воспитательная :</a:t>
            </a:r>
          </a:p>
          <a:p>
            <a:pPr lvl="0">
              <a:buNone/>
            </a:pPr>
            <a:r>
              <a:rPr lang="ru-RU" sz="2800" dirty="0" smtClean="0"/>
              <a:t>воспитывать чувство прекрасного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Развивающая:</a:t>
            </a:r>
          </a:p>
          <a:p>
            <a:pPr>
              <a:buNone/>
            </a:pPr>
            <a:r>
              <a:rPr lang="ru-RU" sz="2800" smtClean="0"/>
              <a:t>познакомить с историей происхождения кусудамы</a:t>
            </a:r>
          </a:p>
          <a:p>
            <a:pPr lvl="0">
              <a:buNone/>
            </a:pP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1.  Перелистните </a:t>
            </a:r>
            <a:r>
              <a:rPr lang="ru-RU" sz="1800" dirty="0"/>
              <a:t>влево угол, переверните </a:t>
            </a:r>
            <a:r>
              <a:rPr lang="ru-RU" sz="1800" dirty="0" smtClean="0"/>
              <a:t>заготовку.</a:t>
            </a:r>
            <a:br>
              <a:rPr lang="ru-RU" sz="1800" dirty="0" smtClean="0"/>
            </a:br>
            <a:r>
              <a:rPr lang="ru-RU" sz="1800" dirty="0" smtClean="0"/>
              <a:t>2.  </a:t>
            </a:r>
            <a:r>
              <a:rPr lang="ru-RU" sz="1800" dirty="0"/>
              <a:t>Согните бока к середине цветка. </a:t>
            </a:r>
            <a:r>
              <a:rPr lang="ru-RU" sz="1800" dirty="0" smtClean="0"/>
              <a:t>3. Повторите </a:t>
            </a:r>
            <a:r>
              <a:rPr lang="ru-RU" sz="1800" dirty="0"/>
              <a:t>те же действия с </a:t>
            </a:r>
            <a:r>
              <a:rPr lang="ru-RU" sz="1800" dirty="0" smtClean="0"/>
              <a:t>других сторон.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-409073" y="3272463"/>
            <a:ext cx="4019614" cy="24861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2460569" y="3342480"/>
            <a:ext cx="4006837" cy="2376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5012742" y="3382595"/>
            <a:ext cx="3991884" cy="228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557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86808" cy="924475"/>
          </a:xfrm>
        </p:spPr>
        <p:txBody>
          <a:bodyPr/>
          <a:lstStyle/>
          <a:p>
            <a:r>
              <a:rPr lang="ru-RU" sz="1800" dirty="0" smtClean="0"/>
              <a:t>1-2.  Раскройте лепестки, расправив пальцами изнутри.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22609" y="2933544"/>
            <a:ext cx="4301367" cy="226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3851920" y="2113525"/>
            <a:ext cx="3816424" cy="390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842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125113" cy="924475"/>
          </a:xfrm>
        </p:spPr>
        <p:txBody>
          <a:bodyPr/>
          <a:lstStyle/>
          <a:p>
            <a:r>
              <a:rPr lang="ru-RU" sz="1800" dirty="0" smtClean="0"/>
              <a:t>1-3. Склеить оба модуля.</a:t>
            </a:r>
            <a:br>
              <a:rPr lang="ru-RU" sz="1800" dirty="0" smtClean="0"/>
            </a:br>
            <a:r>
              <a:rPr lang="ru-RU" sz="1800" dirty="0" smtClean="0"/>
              <a:t>                           4. В середину вклеить бусину.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14282" y="1428736"/>
            <a:ext cx="2805640" cy="24399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140598" y="1428736"/>
            <a:ext cx="2544156" cy="2453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86446" y="1428736"/>
            <a:ext cx="2581750" cy="24288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571868" y="4214818"/>
            <a:ext cx="2467432" cy="24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531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Сделать 19 модулей. </a:t>
            </a:r>
            <a:br>
              <a:rPr lang="ru-RU" sz="2800" dirty="0" smtClean="0"/>
            </a:br>
            <a:r>
              <a:rPr lang="ru-RU" sz="2800" dirty="0" smtClean="0"/>
              <a:t>Собрать на нитку</a:t>
            </a:r>
            <a:br>
              <a:rPr lang="ru-RU" sz="2800" dirty="0" smtClean="0"/>
            </a:br>
            <a:r>
              <a:rPr lang="ru-RU" sz="2800" dirty="0" smtClean="0"/>
              <a:t> 6–7–6 модулей.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37013" y="2363300"/>
            <a:ext cx="4564866" cy="36239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983217" y="2348880"/>
            <a:ext cx="4006217" cy="369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836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125113" cy="924475"/>
          </a:xfrm>
        </p:spPr>
        <p:txBody>
          <a:bodyPr/>
          <a:lstStyle/>
          <a:p>
            <a:r>
              <a:rPr lang="ru-RU" sz="2800" dirty="0" smtClean="0"/>
              <a:t>Собрать модули в шар. Закрепить декоративный шнур.</a:t>
            </a:r>
            <a:endParaRPr lang="ru-RU" sz="2800" dirty="0"/>
          </a:p>
        </p:txBody>
      </p:sp>
      <p:pic>
        <p:nvPicPr>
          <p:cNvPr id="5" name="Рисунок 4" descr="IMG_144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16200000">
            <a:off x="4287489" y="1639306"/>
            <a:ext cx="4286279" cy="44366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42910" y="1714488"/>
            <a:ext cx="3214710" cy="432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5018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125113" cy="92447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История происхождения </a:t>
            </a:r>
            <a:r>
              <a:rPr lang="ru-RU" dirty="0" err="1">
                <a:solidFill>
                  <a:srgbClr val="FF0000"/>
                </a:solidFill>
              </a:rPr>
              <a:t>кусудамы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Что </a:t>
            </a:r>
            <a:r>
              <a:rPr lang="ru-RU" sz="2400" dirty="0"/>
              <a:t>такое </a:t>
            </a:r>
            <a:r>
              <a:rPr lang="ru-RU" sz="2400" dirty="0" err="1"/>
              <a:t>кусудамы</a:t>
            </a:r>
            <a:r>
              <a:rPr lang="ru-RU" sz="2400" dirty="0" smtClean="0"/>
              <a:t>?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Это разнообразные шары, состоящие из собранных вместе бумажных цветков или других деталей. Такие отдельные детали называют модулями.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err="1" smtClean="0"/>
              <a:t>Кусудама</a:t>
            </a:r>
            <a:r>
              <a:rPr lang="ru-RU" sz="2400" dirty="0" smtClean="0"/>
              <a:t>  </a:t>
            </a:r>
            <a:r>
              <a:rPr lang="ru-RU" sz="2400" dirty="0"/>
              <a:t>в переводе с японского означает «лекарственный шар». Почему так? В древности японцы наполняли такие шары (по-японски «</a:t>
            </a:r>
            <a:r>
              <a:rPr lang="ru-RU" sz="2400" dirty="0" err="1"/>
              <a:t>тама</a:t>
            </a:r>
            <a:r>
              <a:rPr lang="ru-RU" sz="2400" dirty="0"/>
              <a:t>» означает шар) лекарственными травами (по-японски «</a:t>
            </a:r>
            <a:r>
              <a:rPr lang="ru-RU" sz="2400" dirty="0" err="1"/>
              <a:t>кусури</a:t>
            </a:r>
            <a:r>
              <a:rPr lang="ru-RU" sz="2400" dirty="0"/>
              <a:t>» означает лекарство) и верили, что они излучают положительную энергию.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991031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9244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48680"/>
            <a:ext cx="7306971" cy="57606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/>
              <a:t>Существует и другая легенда происхождения слова «</a:t>
            </a:r>
            <a:r>
              <a:rPr lang="ru-RU" sz="2800" dirty="0" err="1"/>
              <a:t>кусудама</a:t>
            </a:r>
            <a:r>
              <a:rPr lang="ru-RU" sz="2800" dirty="0"/>
              <a:t>».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В </a:t>
            </a:r>
            <a:r>
              <a:rPr lang="ru-RU" sz="2800" dirty="0"/>
              <a:t>давние </a:t>
            </a:r>
            <a:r>
              <a:rPr lang="ru-RU" sz="2800" dirty="0" smtClean="0"/>
              <a:t>времена японцы </a:t>
            </a:r>
            <a:r>
              <a:rPr lang="ru-RU" sz="2800" dirty="0"/>
              <a:t>вкладывали в бумажные фигуры плоды камфарного дерева – камфарные </a:t>
            </a:r>
            <a:r>
              <a:rPr lang="ru-RU" sz="2800" dirty="0" smtClean="0"/>
              <a:t>шарики, обладающие </a:t>
            </a:r>
            <a:r>
              <a:rPr lang="ru-RU" sz="2800" dirty="0"/>
              <a:t>целебными свойствами. Фигурки с ними раскладывались или подвешивались в спальне, источали приятный аромат и благотворно влияли на здоровье находившихся в ней людей. Таким образом, получается, что слово «</a:t>
            </a:r>
            <a:r>
              <a:rPr lang="ru-RU" sz="2800" dirty="0" err="1"/>
              <a:t>кусудама</a:t>
            </a:r>
            <a:r>
              <a:rPr lang="ru-RU" sz="2800" dirty="0"/>
              <a:t>» произошло от японского «кусу», что переводится, как камфара. Как бы то ни было, суть остается неизменной.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7448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2736"/>
            <a:ext cx="7197120" cy="5184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Складывание </a:t>
            </a:r>
            <a:r>
              <a:rPr lang="ru-RU" sz="2400" dirty="0" err="1"/>
              <a:t>кусудам</a:t>
            </a:r>
            <a:r>
              <a:rPr lang="ru-RU" sz="2400" dirty="0"/>
              <a:t> можно условно разбить на три части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Первая – складывание модулей. Чем качественнее и аккуратнее будут ваши модули, тем лучше будет выглядеть </a:t>
            </a:r>
            <a:r>
              <a:rPr lang="ru-RU" sz="2400" dirty="0" err="1"/>
              <a:t>кусудама</a:t>
            </a:r>
            <a:r>
              <a:rPr lang="ru-RU" sz="2400" dirty="0"/>
              <a:t>. Модули будут легче вкладываться друг в друга, и в модели не будет щелей. </a:t>
            </a:r>
            <a:endParaRPr lang="ru-RU" sz="2400" dirty="0" smtClean="0"/>
          </a:p>
          <a:p>
            <a:r>
              <a:rPr lang="ru-RU" sz="2400" dirty="0" smtClean="0"/>
              <a:t>Вторая </a:t>
            </a:r>
            <a:r>
              <a:rPr lang="ru-RU" sz="2400" dirty="0"/>
              <a:t>часть – собирание из модулей шара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Третья часть для тех, кто хочет подвесить </a:t>
            </a:r>
            <a:r>
              <a:rPr lang="ru-RU" sz="2400" dirty="0" err="1"/>
              <a:t>кусудаму</a:t>
            </a:r>
            <a:r>
              <a:rPr lang="ru-RU" sz="2400" dirty="0"/>
              <a:t> к потолку или к лампе. Тогда к ней прикрепляется шнурок, нитка или тонкая цветная веревочка. Снизу для украшения можно прикрепить кисточку из нитей мулине или цветные бусины.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162476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60648"/>
            <a:ext cx="7125112" cy="405143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err="1"/>
              <a:t>Кусудамы</a:t>
            </a:r>
            <a:r>
              <a:rPr lang="ru-RU" sz="2400" dirty="0"/>
              <a:t> — одни из самых древних и декоративных традиционных японских изделий в технике оригами. Сейчас их используют для украшения интерьера или в качестве отличных подарков. В соответствии с традицией, вы можете наполнить шарик благовониями, травами или лепестками цветов.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005064"/>
            <a:ext cx="2708920" cy="2708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15816" y="4016685"/>
            <a:ext cx="2587352" cy="26972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4149080"/>
            <a:ext cx="3204450" cy="246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1153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59" y="620688"/>
            <a:ext cx="3216135" cy="57254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193" y="620688"/>
            <a:ext cx="3216135" cy="572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5666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090947" cy="763487"/>
          </a:xfrm>
        </p:spPr>
        <p:txBody>
          <a:bodyPr/>
          <a:lstStyle/>
          <a:p>
            <a:r>
              <a:rPr lang="ru-RU" dirty="0" smtClean="0"/>
              <a:t> 1 зеленый квадрат – 9*9 см,</a:t>
            </a:r>
            <a:br>
              <a:rPr lang="ru-RU" dirty="0" smtClean="0"/>
            </a:br>
            <a:r>
              <a:rPr lang="ru-RU" dirty="0" smtClean="0"/>
              <a:t> 5 красных квадратов – 3*3 см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71653" y="2348880"/>
            <a:ext cx="3653950" cy="39843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4227782" y="2520273"/>
            <a:ext cx="3876180" cy="361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8445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Изготовление цветка</a:t>
            </a:r>
            <a:endParaRPr lang="ru-RU" sz="4000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28926" y="2143116"/>
            <a:ext cx="3170122" cy="3403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271</TotalTime>
  <Words>461</Words>
  <Application>Microsoft Office PowerPoint</Application>
  <PresentationFormat>Экран (4:3)</PresentationFormat>
  <Paragraphs>45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Winter</vt:lpstr>
      <vt:lpstr>МАУ  ДО «ЦРТДЮ» ПГТ. ЧЕРНОМОРСКОГО  МО СЕВЕРСКИЙ РАЙОН</vt:lpstr>
      <vt:lpstr>Цель: научить складывать модули оригами для изготовления шара – кусудама</vt:lpstr>
      <vt:lpstr>История происхождения кусудамы  </vt:lpstr>
      <vt:lpstr>Слайд 4</vt:lpstr>
      <vt:lpstr>Слайд 5</vt:lpstr>
      <vt:lpstr>Слайд 6</vt:lpstr>
      <vt:lpstr>Слайд 7</vt:lpstr>
      <vt:lpstr> 1 зеленый квадрат – 9*9 см,  5 красных квадратов – 3*3 см </vt:lpstr>
      <vt:lpstr>Изготовление цветка</vt:lpstr>
      <vt:lpstr>1. Сгибаем пополам.   2. Половинки сгибаем  внутрь </vt:lpstr>
      <vt:lpstr>1. Заготовку сгибаем                         2. Отгибаем один угол</vt:lpstr>
      <vt:lpstr>1. Загибаем острый край по линии сгиба.                                                     2. Сгибаем верхнюю часть. </vt:lpstr>
      <vt:lpstr>1. Делаем 5 модулей.  2-4. Склеиваем  их между собой.                                      5. Раскрываем цветок.</vt:lpstr>
      <vt:lpstr>Изготовление модуля ирис</vt:lpstr>
      <vt:lpstr>1. Квадрат бумаги складываем по диагоналям, перевернуть, 2. затем перегнуть квадрат дважды пополам, 3. вогнуть боковые квадраты, складывая их пополам и опуская  верхнюю часть вниз от себя</vt:lpstr>
      <vt:lpstr>1-2. Согнуть углы к середине, перевернуть.                                               3. Повторить с другой стороны.</vt:lpstr>
      <vt:lpstr>1-2. Раскройте верхний слой бумаги с левой стороны и расплющите.  Перевернуть. 3. Повторите шаги  с другой стороны заготовки. </vt:lpstr>
      <vt:lpstr>1. Наметьте складки, загнув верхние уголки.  2-3. Загните верхний угол, наметив поперечную складку. </vt:lpstr>
      <vt:lpstr>1. Возьмите оба треугольника изнутри, раскройте и расплющите.                                 2. Повторите для всех сторон заготовки.  3. Перелистните треугольники вниз.</vt:lpstr>
      <vt:lpstr>1.  Перелистните влево угол, переверните заготовку. 2.  Согните бока к середине цветка. 3. Повторите те же действия с других сторон. </vt:lpstr>
      <vt:lpstr>1-2.  Раскройте лепестки, расправив пальцами изнутри. </vt:lpstr>
      <vt:lpstr>1-3. Склеить оба модуля.                            4. В середину вклеить бусину.</vt:lpstr>
      <vt:lpstr>Сделать 19 модулей.  Собрать на нитку  6–7–6 модулей.</vt:lpstr>
      <vt:lpstr>Собрать модули в шар. Закрепить декоративный шнур.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 педагога дополнительного образования МАУ ДО «ЦРТДЮ»  ПГТ ЧЕРНОМОРСКОГО МО СЕВЕРСКИЙ РАЙОН Проценко Наталии Викторовны «Новогодний шар - кусуд</dc:title>
  <dc:creator>S</dc:creator>
  <cp:lastModifiedBy>Ученик 3</cp:lastModifiedBy>
  <cp:revision>40</cp:revision>
  <dcterms:created xsi:type="dcterms:W3CDTF">2014-11-22T17:17:12Z</dcterms:created>
  <dcterms:modified xsi:type="dcterms:W3CDTF">2015-05-19T10:32:01Z</dcterms:modified>
</cp:coreProperties>
</file>