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0" autoAdjust="0"/>
    <p:restoredTop sz="94660"/>
  </p:normalViewPr>
  <p:slideViewPr>
    <p:cSldViewPr>
      <p:cViewPr>
        <p:scale>
          <a:sx n="70" d="100"/>
          <a:sy n="70" d="100"/>
        </p:scale>
        <p:origin x="-198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C45DD-C700-40BB-8FC3-E388BD4BB5BC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CE1CA-BA7C-4E99-B840-5B343BFD6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76B3-5E62-4E74-B0F7-62091ABE9B7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76B3-5E62-4E74-B0F7-62091ABE9B75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E7A9-2737-4AF9-92A5-DF4F6F89EBD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F8B-ACE8-4A82-92BF-F512D6F2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E7A9-2737-4AF9-92A5-DF4F6F89EBD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F8B-ACE8-4A82-92BF-F512D6F2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E7A9-2737-4AF9-92A5-DF4F6F89EBD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F8B-ACE8-4A82-92BF-F512D6F2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E7A9-2737-4AF9-92A5-DF4F6F89EBD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F8B-ACE8-4A82-92BF-F512D6F2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E7A9-2737-4AF9-92A5-DF4F6F89EBD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F8B-ACE8-4A82-92BF-F512D6F2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E7A9-2737-4AF9-92A5-DF4F6F89EBD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F8B-ACE8-4A82-92BF-F512D6F2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E7A9-2737-4AF9-92A5-DF4F6F89EBD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F8B-ACE8-4A82-92BF-F512D6F2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E7A9-2737-4AF9-92A5-DF4F6F89EBD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F8B-ACE8-4A82-92BF-F512D6F2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E7A9-2737-4AF9-92A5-DF4F6F89EBD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F8B-ACE8-4A82-92BF-F512D6F2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E7A9-2737-4AF9-92A5-DF4F6F89EBD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F8B-ACE8-4A82-92BF-F512D6F2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E7A9-2737-4AF9-92A5-DF4F6F89EBD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F8B-ACE8-4A82-92BF-F512D6F2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CE7A9-2737-4AF9-92A5-DF4F6F89EBD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AF8B-ACE8-4A82-92BF-F512D6F2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9%20&#1084;&#1072;&#1103;\&#1046;&#1091;&#1088;&#1072;&#1074;&#1083;&#1080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9%20&#1084;&#1072;&#1103;\&#1046;&#1091;&#1088;&#1072;&#1074;&#1083;&#1080;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364333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«Наши односельчане, участники и труженики тыла в годы Великой Отечественной войны»</a:t>
            </a:r>
            <a:endParaRPr lang="ru-RU" sz="4800" b="1" i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54868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МКОУ СОШ с. Устиновка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22920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Авторы:  ученицы 9 класса Боцман Екатерина, Чекашкина Алина</a:t>
            </a:r>
          </a:p>
          <a:p>
            <a:r>
              <a:rPr lang="ru-RU" sz="2000" b="1" dirty="0" smtClean="0"/>
              <a:t>Руководитель: Чекашкина Наталья Николаевна</a:t>
            </a:r>
            <a:endParaRPr lang="ru-RU" sz="2000" b="1" dirty="0"/>
          </a:p>
        </p:txBody>
      </p:sp>
      <p:pic>
        <p:nvPicPr>
          <p:cNvPr id="7" name="Журавл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11560" y="6093296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44024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Constantia" pitchFamily="18" charset="0"/>
              </a:rPr>
              <a:t/>
            </a:r>
            <a:br>
              <a:rPr lang="ru-RU" sz="7200" b="1" dirty="0" smtClean="0">
                <a:latin typeface="Constantia" pitchFamily="18" charset="0"/>
              </a:rPr>
            </a:br>
            <a:endParaRPr lang="ru-RU" sz="6600" b="1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Да  разве об этом расскажешь – </a:t>
            </a:r>
          </a:p>
          <a:p>
            <a:pPr algn="ctr"/>
            <a:r>
              <a:rPr lang="ru-RU" sz="2400" b="1" dirty="0" smtClean="0"/>
              <a:t>В какие ты годы жила!</a:t>
            </a:r>
          </a:p>
          <a:p>
            <a:pPr algn="ctr"/>
            <a:r>
              <a:rPr lang="ru-RU" sz="2400" b="1" dirty="0" smtClean="0"/>
              <a:t>Такая безмерная тяжесть</a:t>
            </a:r>
          </a:p>
          <a:p>
            <a:pPr algn="ctr"/>
            <a:r>
              <a:rPr lang="ru-RU" sz="2400" b="1" dirty="0" smtClean="0"/>
              <a:t>На женские плечи легла!...</a:t>
            </a:r>
          </a:p>
          <a:p>
            <a:pPr algn="ctr"/>
            <a:r>
              <a:rPr lang="ru-RU" sz="2400" b="1" dirty="0" smtClean="0"/>
              <a:t>Ты  шла, затаив свое горе,</a:t>
            </a:r>
          </a:p>
          <a:p>
            <a:pPr algn="ctr"/>
            <a:r>
              <a:rPr lang="ru-RU" sz="2400" b="1" dirty="0" smtClean="0"/>
              <a:t>Суровым путем трудовым,</a:t>
            </a:r>
          </a:p>
          <a:p>
            <a:pPr algn="ctr"/>
            <a:r>
              <a:rPr lang="ru-RU" sz="2400" b="1" dirty="0" smtClean="0"/>
              <a:t>Весь фронт, что от моря до моря,</a:t>
            </a:r>
          </a:p>
          <a:p>
            <a:pPr algn="ctr"/>
            <a:r>
              <a:rPr lang="ru-RU" sz="2400" b="1" dirty="0" smtClean="0"/>
              <a:t>Кормила ты хлебом своим…</a:t>
            </a:r>
          </a:p>
          <a:p>
            <a:pPr algn="ctr"/>
            <a:r>
              <a:rPr lang="ru-RU" sz="2400" b="1" dirty="0" smtClean="0"/>
              <a:t>Была ты и пряхой и ткахой,</a:t>
            </a:r>
          </a:p>
          <a:p>
            <a:pPr algn="ctr"/>
            <a:r>
              <a:rPr lang="ru-RU" sz="2400" b="1" dirty="0" smtClean="0"/>
              <a:t>Умела – </a:t>
            </a:r>
            <a:r>
              <a:rPr lang="ru-RU" sz="2400" b="1" dirty="0" smtClean="0"/>
              <a:t>иглой </a:t>
            </a:r>
            <a:r>
              <a:rPr lang="ru-RU" sz="2400" b="1" dirty="0" smtClean="0"/>
              <a:t>и пилой.</a:t>
            </a:r>
          </a:p>
          <a:p>
            <a:pPr algn="ctr"/>
            <a:r>
              <a:rPr lang="ru-RU" sz="2400" b="1" dirty="0" smtClean="0"/>
              <a:t>Рубила, возила, копала, - </a:t>
            </a:r>
          </a:p>
          <a:p>
            <a:pPr algn="ctr"/>
            <a:r>
              <a:rPr lang="ru-RU" sz="2400" b="1" dirty="0" smtClean="0"/>
              <a:t>Да разве всего перечтешь?...</a:t>
            </a:r>
          </a:p>
          <a:p>
            <a:pPr algn="ctr"/>
            <a:r>
              <a:rPr lang="ru-RU" sz="2400" b="1" dirty="0" smtClean="0"/>
              <a:t>А в письмах на фронт уверяла,</a:t>
            </a:r>
          </a:p>
          <a:p>
            <a:pPr algn="ctr"/>
            <a:r>
              <a:rPr lang="ru-RU" sz="2400" b="1" dirty="0" smtClean="0"/>
              <a:t>Что будто отлично живешь…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>«Трудились вместе фронт и тыл, </a:t>
            </a:r>
            <a:b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</a:rPr>
              <a:t>и лютый враг разгромлен был!»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357982" cy="78579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Морозова Вера Семеновна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915816" y="836712"/>
            <a:ext cx="5688632" cy="542928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000" dirty="0" smtClean="0"/>
              <a:t>      </a:t>
            </a:r>
          </a:p>
          <a:p>
            <a:pPr algn="just">
              <a:buNone/>
            </a:pPr>
            <a:r>
              <a:rPr lang="ru-RU" sz="2000" dirty="0" smtClean="0"/>
              <a:t>       </a:t>
            </a:r>
            <a:r>
              <a:rPr lang="ru-RU" sz="2400" dirty="0" smtClean="0"/>
              <a:t>Родилась 30 сентября 1925 года в д. </a:t>
            </a:r>
            <a:r>
              <a:rPr lang="ru-RU" sz="2400" dirty="0" err="1" smtClean="0"/>
              <a:t>Глубоково</a:t>
            </a:r>
            <a:r>
              <a:rPr lang="ru-RU" sz="2400" dirty="0" smtClean="0"/>
              <a:t> </a:t>
            </a:r>
            <a:r>
              <a:rPr lang="ru-RU" sz="2400" dirty="0" err="1" smtClean="0"/>
              <a:t>Шарангского</a:t>
            </a:r>
            <a:r>
              <a:rPr lang="ru-RU" sz="2400" dirty="0" smtClean="0"/>
              <a:t> района Кировской области. После 4 класса сразу пошла работать  в колхоз. Когда началась война  ей было 16 лет, во время войны работали с утра до поздней ночи, сеяли и пахали вручную на лошадях и быках, таскали на себе мешки. После работы приходили домой и под лучину вязали носки и рукавицы для бойцов. Питались плохо, тем, что оставалось после отправки на фронт. Работали не покладая рук с надеждой на Победу и под девизом «Все для фронта, все для Победы»…</a:t>
            </a:r>
          </a:p>
          <a:p>
            <a:pPr>
              <a:buNone/>
            </a:pPr>
            <a:r>
              <a:rPr lang="ru-RU" sz="2400" dirty="0" smtClean="0"/>
              <a:t>      После войны работала  на сельскохозяйственных работах..</a:t>
            </a:r>
          </a:p>
          <a:p>
            <a:pPr algn="just">
              <a:buNone/>
            </a:pPr>
            <a:r>
              <a:rPr lang="ru-RU" sz="2400" dirty="0" smtClean="0"/>
              <a:t>      </a:t>
            </a:r>
            <a:r>
              <a:rPr lang="ru-RU" sz="2400" b="1" u="sng" dirty="0" smtClean="0">
                <a:solidFill>
                  <a:srgbClr val="FF0000"/>
                </a:solidFill>
              </a:rPr>
              <a:t>Награждена:</a:t>
            </a:r>
            <a:r>
              <a:rPr lang="ru-RU" sz="2400" dirty="0" smtClean="0"/>
              <a:t> Почетными грамотами и ценными подарками, медалью «За трудовое отличие», медалью «За доблестный труд  в  Великой Отечественной войне 1941-1945 </a:t>
            </a:r>
            <a:r>
              <a:rPr lang="ru-RU" sz="2400" dirty="0" err="1" smtClean="0"/>
              <a:t>гг</a:t>
            </a:r>
            <a:r>
              <a:rPr lang="ru-RU" sz="2400" dirty="0" smtClean="0"/>
              <a:t>», медалью  «Ветеран труда», юбилейными медалями</a:t>
            </a:r>
            <a:r>
              <a:rPr lang="ru-RU" sz="2400" b="1" dirty="0" smtClean="0"/>
              <a:t> </a:t>
            </a:r>
            <a:r>
              <a:rPr lang="ru-RU" sz="2400" dirty="0" smtClean="0"/>
              <a:t>в честь Победы</a:t>
            </a:r>
            <a:r>
              <a:rPr lang="ru-RU" sz="2200" dirty="0" smtClean="0"/>
              <a:t>.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       Умерла 1 марта 2002 года.</a:t>
            </a:r>
          </a:p>
          <a:p>
            <a:pPr algn="just">
              <a:buNone/>
            </a:pPr>
            <a:endParaRPr lang="ru-RU" sz="2400" dirty="0"/>
          </a:p>
        </p:txBody>
      </p:sp>
      <p:pic>
        <p:nvPicPr>
          <p:cNvPr id="7" name="Рисунок 25" descr="C:\Documents and Settings\33-КОТ\Local Settings\Temporary Internet Files\Content.Word\ветеран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412776"/>
            <a:ext cx="16561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215106" cy="7143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Потеряева Анна Степановна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29058" y="1357298"/>
            <a:ext cx="4757742" cy="4768865"/>
          </a:xfrm>
        </p:spPr>
        <p:txBody>
          <a:bodyPr anchor="t"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/>
              <a:t>      </a:t>
            </a:r>
            <a:r>
              <a:rPr lang="ru-RU" sz="2200" b="1" dirty="0" smtClean="0"/>
              <a:t>Родилась 28 июля 1924 года. Во время войны работала на железной дороге обходчиком и стрелочником. По железной дороге в те годы шла с Дальнего Востока на Запад техника, пища и одежда. Шли также эшелоны с солдатами….</a:t>
            </a:r>
          </a:p>
          <a:p>
            <a:pPr indent="-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/>
              <a:t>      После войны работала в полеводческой бригаде совхоза «Горнореченский».       </a:t>
            </a:r>
          </a:p>
          <a:p>
            <a:pPr>
              <a:buNone/>
            </a:pPr>
            <a:r>
              <a:rPr lang="ru-RU" sz="2200" b="1" dirty="0" smtClean="0"/>
              <a:t>     </a:t>
            </a:r>
            <a:r>
              <a:rPr lang="ru-RU" sz="2200" b="1" u="sng" dirty="0" smtClean="0">
                <a:solidFill>
                  <a:srgbClr val="FF0000"/>
                </a:solidFill>
              </a:rPr>
              <a:t>Награждена:</a:t>
            </a:r>
            <a:r>
              <a:rPr lang="ru-RU" sz="2200" b="1" dirty="0" smtClean="0"/>
              <a:t> </a:t>
            </a:r>
          </a:p>
          <a:p>
            <a:pPr>
              <a:buNone/>
            </a:pPr>
            <a:r>
              <a:rPr lang="ru-RU" sz="2200" b="1" dirty="0" smtClean="0"/>
              <a:t>      - медалью «За доблестный  труд в  Великой Отечественной войне»,</a:t>
            </a:r>
          </a:p>
          <a:p>
            <a:pPr>
              <a:buNone/>
            </a:pPr>
            <a:r>
              <a:rPr lang="ru-RU" sz="2200" b="1" dirty="0" smtClean="0"/>
              <a:t>      - юбилейными медалями в честь       </a:t>
            </a:r>
          </a:p>
          <a:p>
            <a:pPr>
              <a:buNone/>
            </a:pPr>
            <a:r>
              <a:rPr lang="ru-RU" sz="2200" b="1" dirty="0" smtClean="0"/>
              <a:t>       Победы.</a:t>
            </a:r>
          </a:p>
          <a:p>
            <a:pPr>
              <a:buNone/>
            </a:pPr>
            <a:r>
              <a:rPr lang="ru-RU" sz="2200" b="1" dirty="0" smtClean="0"/>
              <a:t>       Умерла в 2003 году.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628800"/>
            <a:ext cx="310924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0212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85918" y="273050"/>
            <a:ext cx="7000924" cy="65562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/>
              <a:t>Иус</a:t>
            </a:r>
            <a:r>
              <a:rPr lang="ru-RU" sz="3600" dirty="0" smtClean="0"/>
              <a:t>  Валентина Александровна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29058" y="1357298"/>
            <a:ext cx="4757742" cy="476886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2200" b="1" dirty="0" smtClean="0"/>
              <a:t>Родилась в Костромской области Шарьинского района. Во время войны работала санитаркой (на станции </a:t>
            </a:r>
            <a:r>
              <a:rPr lang="ru-RU" sz="2200" b="1" dirty="0" err="1" smtClean="0"/>
              <a:t>Шарьинской</a:t>
            </a:r>
            <a:r>
              <a:rPr lang="ru-RU" sz="2200" b="1" dirty="0" smtClean="0"/>
              <a:t>), ухаживала за ранеными. Госпиталь, в котором она работала был для выздоравливающих. Солдат к ним привозили уже забинтованных, в гипсе, оттуда уже после лечения, кого на фронт, а кого домой, или на трудовой фронт… В госпитале познакомилась со своим мужем Иус Виктором Петровичем, после войны приехала с ним в Устиновку, работала в колхозе на различных работах…</a:t>
            </a:r>
          </a:p>
          <a:p>
            <a:pPr>
              <a:buNone/>
            </a:pPr>
            <a:r>
              <a:rPr lang="ru-RU" sz="2200" b="1" dirty="0" smtClean="0"/>
              <a:t>     </a:t>
            </a:r>
            <a:r>
              <a:rPr lang="ru-RU" sz="2200" b="1" u="sng" dirty="0" smtClean="0">
                <a:solidFill>
                  <a:srgbClr val="FF0000"/>
                </a:solidFill>
              </a:rPr>
              <a:t>Награждена</a:t>
            </a:r>
            <a:r>
              <a:rPr lang="ru-RU" sz="2200" b="1" dirty="0" smtClean="0"/>
              <a:t> </a:t>
            </a:r>
          </a:p>
          <a:p>
            <a:pPr>
              <a:buNone/>
            </a:pPr>
            <a:r>
              <a:rPr lang="ru-RU" sz="2200" b="1" dirty="0" smtClean="0"/>
              <a:t>     -медалью «Ветеран труда»,   </a:t>
            </a:r>
          </a:p>
          <a:p>
            <a:pPr>
              <a:buNone/>
            </a:pPr>
            <a:r>
              <a:rPr lang="ru-RU" sz="2200" b="1" dirty="0" smtClean="0"/>
              <a:t>     -юбилейными медалями в честь  Победы.</a:t>
            </a:r>
          </a:p>
          <a:p>
            <a:pPr>
              <a:buNone/>
            </a:pPr>
            <a:r>
              <a:rPr lang="ru-RU" sz="2200" b="1" dirty="0" smtClean="0"/>
              <a:t>       Умерла  в 2008 году</a:t>
            </a:r>
            <a:r>
              <a:rPr lang="ru-RU" sz="2200" dirty="0" smtClean="0"/>
              <a:t>.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412776"/>
            <a:ext cx="250361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215106" cy="6556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Кирилова  Таисия Васильевна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91880" y="1357298"/>
            <a:ext cx="5194920" cy="476886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200" b="1" dirty="0" smtClean="0"/>
              <a:t>Родилась в 1927 году в с. Кома Новосельского района Красноярского края. Когда началась война ей было 14 лет, работала наравне со взрослыми: пахала и боронила на лошадях, копнила и скирдила сено. Ели мало, недосыпали, трудились на благо Победы…</a:t>
            </a:r>
          </a:p>
          <a:p>
            <a:pPr>
              <a:buNone/>
            </a:pPr>
            <a:r>
              <a:rPr lang="ru-RU" sz="2200" b="1" dirty="0" smtClean="0"/>
              <a:t>      После войны работала мельником на графитовой фабрике и овощеводом в колхозе.</a:t>
            </a:r>
          </a:p>
          <a:p>
            <a:pPr>
              <a:buNone/>
            </a:pPr>
            <a:r>
              <a:rPr lang="ru-RU" sz="2200" b="1" dirty="0" smtClean="0"/>
              <a:t>      </a:t>
            </a:r>
            <a:r>
              <a:rPr lang="ru-RU" sz="2200" b="1" u="sng" dirty="0" smtClean="0">
                <a:solidFill>
                  <a:srgbClr val="FF0000"/>
                </a:solidFill>
              </a:rPr>
              <a:t>Награждена:</a:t>
            </a:r>
            <a:r>
              <a:rPr lang="ru-RU" sz="2200" b="1" dirty="0" smtClean="0"/>
              <a:t> </a:t>
            </a:r>
          </a:p>
          <a:p>
            <a:pPr>
              <a:buNone/>
            </a:pPr>
            <a:r>
              <a:rPr lang="ru-RU" sz="2200" b="1" dirty="0" smtClean="0"/>
              <a:t>     - медалью «Ветеран труда», </a:t>
            </a:r>
          </a:p>
          <a:p>
            <a:pPr>
              <a:buNone/>
            </a:pPr>
            <a:r>
              <a:rPr lang="ru-RU" sz="2200" b="1" dirty="0" smtClean="0"/>
              <a:t>     - медалью «Отличник социалистических соревнования», </a:t>
            </a:r>
          </a:p>
          <a:p>
            <a:pPr>
              <a:buNone/>
            </a:pPr>
            <a:r>
              <a:rPr lang="ru-RU" sz="2200" b="1" dirty="0" smtClean="0"/>
              <a:t>     - юбилейными медалями в честь Победы,  </a:t>
            </a:r>
          </a:p>
          <a:p>
            <a:pPr>
              <a:buNone/>
            </a:pPr>
            <a:r>
              <a:rPr lang="ru-RU" sz="2200" b="1" dirty="0" smtClean="0"/>
              <a:t>   - почетными грамотами и благодарностям.</a:t>
            </a:r>
          </a:p>
          <a:p>
            <a:pPr>
              <a:buNone/>
            </a:pPr>
            <a:endParaRPr lang="ru-RU" sz="2200" b="1" dirty="0" smtClean="0"/>
          </a:p>
          <a:p>
            <a:pPr>
              <a:buNone/>
            </a:pPr>
            <a:r>
              <a:rPr lang="ru-RU" sz="2200" b="1" dirty="0" smtClean="0"/>
              <a:t>       Умерла  15 марта 2007 года.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772816"/>
            <a:ext cx="26429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143668" cy="727058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/>
              <a:t>Русакова</a:t>
            </a:r>
            <a:r>
              <a:rPr lang="ru-RU" sz="3600" dirty="0" smtClean="0"/>
              <a:t> Ольга Васильевна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29058" y="1357298"/>
            <a:ext cx="4757742" cy="47688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200" b="1" dirty="0" smtClean="0"/>
              <a:t>Родилась в 1920 году в д. Быково </a:t>
            </a:r>
            <a:r>
              <a:rPr lang="ru-RU" sz="2200" b="1" dirty="0" err="1" smtClean="0"/>
              <a:t>Халтуринского</a:t>
            </a:r>
            <a:r>
              <a:rPr lang="ru-RU" sz="2200" b="1" dirty="0" smtClean="0"/>
              <a:t> района Кировской области. Война застала ее в городе Свердловске, где она работала до окончания войны в 531 шахте, добывала уголь.  В годы войны, когда сил не хватало, помогали друг другу, очень уставали, но работу не бросали…</a:t>
            </a:r>
          </a:p>
          <a:p>
            <a:pPr>
              <a:buNone/>
            </a:pPr>
            <a:r>
              <a:rPr lang="ru-RU" sz="2200" b="1" dirty="0" smtClean="0"/>
              <a:t>      После войны работала на сельскохозяйственных работах.</a:t>
            </a:r>
          </a:p>
          <a:p>
            <a:pPr>
              <a:buNone/>
            </a:pPr>
            <a:r>
              <a:rPr lang="ru-RU" sz="2200" b="1" dirty="0" smtClean="0"/>
              <a:t>      </a:t>
            </a:r>
            <a:r>
              <a:rPr lang="ru-RU" sz="2200" b="1" u="sng" dirty="0" smtClean="0">
                <a:solidFill>
                  <a:srgbClr val="FF0000"/>
                </a:solidFill>
              </a:rPr>
              <a:t>Награждена:</a:t>
            </a:r>
            <a:r>
              <a:rPr lang="ru-RU" sz="2200" b="1" dirty="0" smtClean="0"/>
              <a:t> медалью «За доблестный труд в Великой Отечественной войне 1941-1945 </a:t>
            </a:r>
            <a:r>
              <a:rPr lang="ru-RU" sz="2200" b="1" dirty="0" err="1" smtClean="0"/>
              <a:t>гг</a:t>
            </a:r>
            <a:r>
              <a:rPr lang="ru-RU" sz="2200" b="1" dirty="0" smtClean="0"/>
              <a:t>», медалью «Ветеран труда», юбилейными медалями в честь Победы.</a:t>
            </a:r>
          </a:p>
          <a:p>
            <a:pPr>
              <a:buNone/>
            </a:pPr>
            <a:r>
              <a:rPr lang="ru-RU" sz="2200" b="1" dirty="0" smtClean="0"/>
              <a:t>       Умерла в 2009 году.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772816"/>
            <a:ext cx="3168352" cy="350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ветеран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08720"/>
            <a:ext cx="7963884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75656" y="126876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Ветераны и труженики тыла ВОВ с. Устиновка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836712"/>
            <a:ext cx="3518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http://www.9maya.ru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 descr="C:\Users\1\Desktop\1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6157" y="0"/>
            <a:ext cx="9240157" cy="7101408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58000" y="152400"/>
            <a:ext cx="1600200" cy="533400"/>
          </a:xfrm>
          <a:prstGeom prst="rect">
            <a:avLst/>
          </a:prstGeom>
          <a:solidFill>
            <a:srgbClr val="3B77B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572000" y="0"/>
            <a:ext cx="4572000" cy="69865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</a:t>
            </a:r>
            <a:r>
              <a:rPr lang="ru-RU" sz="8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мая</a:t>
            </a:r>
            <a:r>
              <a:rPr lang="ru-RU" sz="8000" dirty="0"/>
              <a:t> </a:t>
            </a:r>
            <a:endParaRPr lang="ru-RU" sz="8000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Поклонимся великим тем годам,</a:t>
            </a:r>
          </a:p>
          <a:p>
            <a:pPr algn="ctr"/>
            <a:r>
              <a:rPr lang="ru-RU" sz="2000" b="1" dirty="0" smtClean="0"/>
              <a:t>Тем славным командирам и бойцам,</a:t>
            </a:r>
          </a:p>
          <a:p>
            <a:pPr algn="ctr"/>
            <a:r>
              <a:rPr lang="ru-RU" sz="2000" b="1" dirty="0" smtClean="0"/>
              <a:t>И маршалам страны и рядовым,</a:t>
            </a:r>
          </a:p>
          <a:p>
            <a:pPr algn="ctr"/>
            <a:r>
              <a:rPr lang="ru-RU" sz="2000" b="1" dirty="0" smtClean="0"/>
              <a:t>Поклонимся и мертвым и живым – </a:t>
            </a:r>
          </a:p>
          <a:p>
            <a:pPr algn="ctr"/>
            <a:r>
              <a:rPr lang="ru-RU" sz="2000" b="1" dirty="0" smtClean="0"/>
              <a:t>Всем тем, которых забывать нельзя,</a:t>
            </a:r>
          </a:p>
          <a:p>
            <a:pPr algn="ctr"/>
            <a:r>
              <a:rPr lang="ru-RU" sz="2000" b="1" dirty="0" smtClean="0"/>
              <a:t>Поклонимся, поклонимся, друзья, - </a:t>
            </a:r>
          </a:p>
          <a:p>
            <a:pPr algn="ctr"/>
            <a:r>
              <a:rPr lang="ru-RU" sz="2000" b="1" dirty="0" smtClean="0"/>
              <a:t>Всем миром, всем народом, </a:t>
            </a:r>
          </a:p>
          <a:p>
            <a:pPr algn="ctr"/>
            <a:r>
              <a:rPr lang="ru-RU" sz="2000" b="1" dirty="0" smtClean="0"/>
              <a:t>всей землей,</a:t>
            </a:r>
          </a:p>
          <a:p>
            <a:pPr algn="ctr"/>
            <a:r>
              <a:rPr lang="ru-RU" sz="2000" b="1" dirty="0" smtClean="0"/>
              <a:t>Поклонимся за тот великий бой,</a:t>
            </a:r>
          </a:p>
          <a:p>
            <a:pPr algn="ctr"/>
            <a:r>
              <a:rPr lang="ru-RU" sz="2000" b="1" dirty="0" smtClean="0"/>
              <a:t>Поклонимся за каждый смертный бой!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                    Михаил Львов</a:t>
            </a:r>
          </a:p>
          <a:p>
            <a:pPr algn="ctr"/>
            <a:endParaRPr lang="ru-RU" sz="28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75856" y="1196752"/>
            <a:ext cx="5643570" cy="7984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Верясов Юрий Петрович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131840" y="2060848"/>
            <a:ext cx="6012160" cy="429309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000" dirty="0" smtClean="0"/>
              <a:t>      </a:t>
            </a:r>
            <a:r>
              <a:rPr lang="ru-RU" sz="2400" b="1" dirty="0" smtClean="0"/>
              <a:t>Родился 15 июля 1927 года и был призван в армию в 1941 году. Участвовал в войне с Японией, после войны служил еще семь лет... 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Награжден:</a:t>
            </a:r>
            <a:endParaRPr lang="ru-RU" sz="2400" b="1" dirty="0" smtClean="0"/>
          </a:p>
          <a:p>
            <a:pPr>
              <a:buFontTx/>
              <a:buChar char="-"/>
            </a:pPr>
            <a:r>
              <a:rPr lang="ru-RU" sz="2400" b="1" dirty="0" smtClean="0"/>
              <a:t>Орденом  Отечественной войны </a:t>
            </a:r>
            <a:r>
              <a:rPr lang="en-US" sz="2400" b="1" dirty="0" smtClean="0"/>
              <a:t>II</a:t>
            </a:r>
            <a:r>
              <a:rPr lang="ru-RU" sz="2400" b="1" dirty="0" smtClean="0"/>
              <a:t> степени,</a:t>
            </a:r>
            <a:endParaRPr lang="en-US" sz="2400" b="1" dirty="0" smtClean="0"/>
          </a:p>
          <a:p>
            <a:pPr>
              <a:buFontTx/>
              <a:buChar char="-"/>
            </a:pPr>
            <a:r>
              <a:rPr lang="ru-RU" sz="2400" b="1" dirty="0" smtClean="0"/>
              <a:t> медалью  Жукова, </a:t>
            </a:r>
            <a:endParaRPr lang="en-US" sz="2400" b="1" dirty="0" smtClean="0"/>
          </a:p>
          <a:p>
            <a:pPr>
              <a:buFontTx/>
              <a:buChar char="-"/>
            </a:pPr>
            <a:r>
              <a:rPr lang="en-US" sz="2400" b="1" dirty="0" smtClean="0"/>
              <a:t> </a:t>
            </a:r>
            <a:r>
              <a:rPr lang="ru-RU" sz="2400" b="1" dirty="0" smtClean="0"/>
              <a:t>юбилейными</a:t>
            </a:r>
            <a:r>
              <a:rPr lang="en-US" sz="2400" b="1" dirty="0" smtClean="0"/>
              <a:t> </a:t>
            </a:r>
            <a:r>
              <a:rPr lang="ru-RU" sz="2400" b="1" dirty="0" smtClean="0"/>
              <a:t> медалями в честь Победы в Великой</a:t>
            </a:r>
            <a:r>
              <a:rPr lang="en-US" sz="2400" b="1" dirty="0" smtClean="0"/>
              <a:t> </a:t>
            </a:r>
            <a:r>
              <a:rPr lang="ru-RU" sz="2400" b="1" dirty="0" smtClean="0"/>
              <a:t>Отечественной войне.</a:t>
            </a:r>
          </a:p>
          <a:p>
            <a:pPr>
              <a:buNone/>
            </a:pPr>
            <a:r>
              <a:rPr lang="ru-RU" sz="2400" b="1" dirty="0" smtClean="0"/>
              <a:t>      Умер 09 сентября 1996 года.</a:t>
            </a:r>
            <a:endParaRPr lang="ru-RU" sz="2400" b="1" dirty="0"/>
          </a:p>
        </p:txBody>
      </p:sp>
      <p:pic>
        <p:nvPicPr>
          <p:cNvPr id="38914" name="Рисунок 10" descr="C:\Documents and Settings\33-КОТ\Local Settings\Temporary Internet Files\Content.Word\ветераны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340768"/>
            <a:ext cx="2160240" cy="380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03848" y="332656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Cambria" pitchFamily="18" charset="0"/>
              </a:rPr>
              <a:t>Ветераны Великой Отечественной войны с.Устиновка </a:t>
            </a:r>
          </a:p>
          <a:p>
            <a:pPr algn="ctr"/>
            <a:r>
              <a:rPr lang="ru-RU" sz="2400" b="1" i="1" dirty="0" smtClean="0">
                <a:latin typeface="Cambria" pitchFamily="18" charset="0"/>
              </a:rPr>
              <a:t>Кавалеровского  района</a:t>
            </a:r>
            <a:endParaRPr lang="ru-RU" sz="2400" dirty="0"/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131840" y="548680"/>
            <a:ext cx="5786446" cy="64807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Лапоха Николай Лукьянович</a:t>
            </a:r>
            <a:endParaRPr lang="ru-RU" sz="36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3203848" y="1124744"/>
            <a:ext cx="5717320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endParaRPr lang="ru-RU" sz="28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/>
              <a:t>       </a:t>
            </a:r>
            <a:r>
              <a:rPr lang="ru-RU" sz="2800" b="1" dirty="0" smtClean="0"/>
              <a:t>Родился 18 октября 1926 года и был призван в армию в 1943 году на Тихоокеанский флот на крейсер «Лазарь Коганович», где прослужил        7 лет оберегая наши границы во время войны с Японией. Из вооруженных сил демобилизовался в 1950 г...</a:t>
            </a:r>
          </a:p>
          <a:p>
            <a:pPr algn="ctr"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Награжден:</a:t>
            </a:r>
          </a:p>
          <a:p>
            <a:pPr algn="ctr">
              <a:buNone/>
            </a:pPr>
            <a:r>
              <a:rPr lang="ru-RU" sz="2800" b="1" dirty="0" smtClean="0"/>
              <a:t>- Орденом  Отечественной войны </a:t>
            </a:r>
            <a:r>
              <a:rPr lang="en-US" sz="2800" b="1" dirty="0" smtClean="0"/>
              <a:t>II</a:t>
            </a:r>
            <a:r>
              <a:rPr lang="ru-RU" sz="2800" b="1" dirty="0" smtClean="0"/>
              <a:t> степени,</a:t>
            </a:r>
          </a:p>
          <a:p>
            <a:pPr algn="just">
              <a:buNone/>
            </a:pPr>
            <a:r>
              <a:rPr lang="ru-RU" sz="2800" b="1" dirty="0" smtClean="0"/>
              <a:t>    - медалью  Жукова, 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медалью «300 лет Российскому флоту»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юбилейными</a:t>
            </a:r>
            <a:r>
              <a:rPr lang="en-US" sz="2800" b="1" dirty="0" smtClean="0"/>
              <a:t> </a:t>
            </a:r>
            <a:r>
              <a:rPr lang="ru-RU" sz="2800" b="1" dirty="0" smtClean="0"/>
              <a:t> медалями в честь Победы в Великой</a:t>
            </a:r>
            <a:r>
              <a:rPr lang="en-US" sz="2800" b="1" dirty="0" smtClean="0"/>
              <a:t> </a:t>
            </a:r>
            <a:r>
              <a:rPr lang="ru-RU" sz="2800" b="1" dirty="0" smtClean="0"/>
              <a:t>Отечественной войне,</a:t>
            </a:r>
          </a:p>
          <a:p>
            <a:pPr algn="just">
              <a:buNone/>
            </a:pPr>
            <a:r>
              <a:rPr lang="ru-RU" sz="2800" b="1" dirty="0" smtClean="0"/>
              <a:t>    - медалью «Ветеран труда». </a:t>
            </a:r>
          </a:p>
          <a:p>
            <a:pPr algn="just">
              <a:buNone/>
            </a:pPr>
            <a:r>
              <a:rPr lang="ru-RU" sz="2800" b="1" dirty="0" smtClean="0"/>
              <a:t>      Умер 17 января 2007 года.</a:t>
            </a:r>
            <a:endParaRPr lang="ru-RU" sz="2800" b="1" dirty="0"/>
          </a:p>
        </p:txBody>
      </p:sp>
      <p:pic>
        <p:nvPicPr>
          <p:cNvPr id="2051" name="Picture 3" descr="C:\Users\1\Desktop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052736"/>
            <a:ext cx="2539022" cy="4752528"/>
          </a:xfrm>
          <a:prstGeom prst="rect">
            <a:avLst/>
          </a:prstGeom>
          <a:noFill/>
        </p:spPr>
      </p:pic>
    </p:spTree>
  </p:cSld>
  <p:clrMapOvr>
    <a:masterClrMapping/>
  </p:clrMapOvr>
  <p:transition advTm="2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857784" cy="714356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Иус</a:t>
            </a:r>
            <a:r>
              <a:rPr lang="ru-RU" sz="3600" dirty="0" smtClean="0"/>
              <a:t>  Виктор Петрович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203848" y="764704"/>
            <a:ext cx="5572164" cy="592935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000" dirty="0" smtClean="0"/>
              <a:t>      </a:t>
            </a:r>
            <a:r>
              <a:rPr lang="ru-RU" sz="2200" dirty="0" smtClean="0"/>
              <a:t>Родился 25 июля 1923 года и был призван в армию в 1942 году. Год служил на Хасане, затем был направлен на Запад. В 1944 году попал на фронт в 321 стрелковый полк. В то время немцы уже отступали, русские шли за ними по пятам. </a:t>
            </a:r>
          </a:p>
          <a:p>
            <a:pPr algn="just">
              <a:buNone/>
            </a:pPr>
            <a:r>
              <a:rPr lang="ru-RU" sz="2200" dirty="0" smtClean="0"/>
              <a:t>      В мае 1944 года на Первом Украинском фронте под городом Ковылем, младший сержант Иус Виктор Петрович получил ранение в спину во время минометного обстрела. Его отправили в госпиталь, а после лечения в 208 монтажный батальон. После ранения он к строевой службе был не пригоден и отправлен на трудовой фронт во Львов.   В декабре 1945 года вернулся на Родину… 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ru-RU" sz="2200" b="1" u="sng" dirty="0" smtClean="0">
                <a:solidFill>
                  <a:srgbClr val="FF0000"/>
                </a:solidFill>
              </a:rPr>
              <a:t>Награжден: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     - Орденом </a:t>
            </a:r>
            <a:r>
              <a:rPr lang="en-US" sz="2200" dirty="0" smtClean="0"/>
              <a:t> II</a:t>
            </a:r>
            <a:r>
              <a:rPr lang="ru-RU" sz="2200" dirty="0" smtClean="0"/>
              <a:t> степени «За храбрость  и  мужество в борьбе с фашистским захватчиками» </a:t>
            </a:r>
          </a:p>
          <a:p>
            <a:pPr algn="just">
              <a:buNone/>
            </a:pPr>
            <a:r>
              <a:rPr lang="ru-RU" sz="2200" dirty="0" smtClean="0"/>
              <a:t>       - медалью  Жукова, </a:t>
            </a:r>
          </a:p>
          <a:p>
            <a:pPr algn="just">
              <a:buNone/>
            </a:pPr>
            <a:r>
              <a:rPr lang="ru-RU" sz="2200" dirty="0" smtClean="0"/>
              <a:t>       - юбилейными медалями в честь Победы,</a:t>
            </a:r>
          </a:p>
          <a:p>
            <a:pPr algn="just">
              <a:buNone/>
            </a:pPr>
            <a:r>
              <a:rPr lang="ru-RU" sz="2200" dirty="0" smtClean="0"/>
              <a:t>       - медалью «За доблестный труд».</a:t>
            </a:r>
          </a:p>
          <a:p>
            <a:pPr algn="just">
              <a:buNone/>
            </a:pPr>
            <a:r>
              <a:rPr lang="ru-RU" sz="2200" dirty="0" smtClean="0"/>
              <a:t>        Умер 11 апреля 2006 года.</a:t>
            </a:r>
            <a:endParaRPr lang="ru-RU" sz="2200" dirty="0"/>
          </a:p>
        </p:txBody>
      </p:sp>
      <p:pic>
        <p:nvPicPr>
          <p:cNvPr id="37891" name="Рисунок 4" descr="C:\Documents and Settings\33-КОТ\Local Settings\Temporary Internet Files\Content.Word\ветераны 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052736"/>
            <a:ext cx="281327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72264" cy="78579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Потеряев  Евдоким Федорович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915816" y="836712"/>
            <a:ext cx="5787618" cy="57150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000" dirty="0" smtClean="0"/>
              <a:t>      </a:t>
            </a:r>
          </a:p>
          <a:p>
            <a:pPr algn="just">
              <a:buNone/>
            </a:pPr>
            <a:r>
              <a:rPr lang="ru-RU" sz="2300" b="1" dirty="0" smtClean="0"/>
              <a:t>      Родился 10 июня 1924 года и был призван в армию в 1942 году на подводную лодку Щ-132 матросом по званию. Во время войны подводные лодки сопровождали корабли из Канады, которые везли гуманитарную помощь в Россию (пищу, одежду), участвовал в войне с Японией на Тихоокеанском флоте. Прослужил на подлодке с 1943 по 1950 г, т.к. не было пополнения и нужны были специалисты…  </a:t>
            </a:r>
          </a:p>
          <a:p>
            <a:pPr>
              <a:buNone/>
            </a:pPr>
            <a:r>
              <a:rPr lang="ru-RU" sz="2300" b="1" dirty="0" smtClean="0"/>
              <a:t>      После войны работал дизелистом на </a:t>
            </a:r>
            <a:r>
              <a:rPr lang="ru-RU" sz="2300" b="1" dirty="0" err="1" smtClean="0"/>
              <a:t>электро-станции</a:t>
            </a:r>
            <a:r>
              <a:rPr lang="ru-RU" sz="2300" b="1" dirty="0" smtClean="0"/>
              <a:t> и трактористом…</a:t>
            </a:r>
          </a:p>
          <a:p>
            <a:pPr algn="ctr"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      </a:t>
            </a:r>
            <a:r>
              <a:rPr lang="ru-RU" sz="2300" b="1" u="sng" dirty="0" smtClean="0">
                <a:solidFill>
                  <a:srgbClr val="FF0000"/>
                </a:solidFill>
              </a:rPr>
              <a:t>Награжден:</a:t>
            </a:r>
            <a:endParaRPr lang="ru-RU" sz="2300" b="1" dirty="0" smtClean="0"/>
          </a:p>
          <a:p>
            <a:pPr algn="ctr">
              <a:buNone/>
            </a:pPr>
            <a:r>
              <a:rPr lang="ru-RU" sz="2300" b="1" dirty="0" smtClean="0"/>
              <a:t> - Орденом  Отечественной войны </a:t>
            </a:r>
            <a:r>
              <a:rPr lang="en-US" sz="2300" b="1" dirty="0" smtClean="0"/>
              <a:t>II</a:t>
            </a:r>
            <a:r>
              <a:rPr lang="ru-RU" sz="2300" b="1" dirty="0" smtClean="0"/>
              <a:t> степени,</a:t>
            </a:r>
          </a:p>
          <a:p>
            <a:pPr algn="ctr">
              <a:buFontTx/>
              <a:buChar char="-"/>
            </a:pPr>
            <a:r>
              <a:rPr lang="ru-RU" sz="2300" b="1" dirty="0" smtClean="0"/>
              <a:t>медалью «За победу над Японией», </a:t>
            </a:r>
          </a:p>
          <a:p>
            <a:pPr algn="ctr">
              <a:buNone/>
            </a:pPr>
            <a:r>
              <a:rPr lang="ru-RU" sz="2300" b="1" dirty="0" smtClean="0"/>
              <a:t> - медалью  Жукова, </a:t>
            </a:r>
          </a:p>
          <a:p>
            <a:pPr algn="ctr">
              <a:buFontTx/>
              <a:buChar char="-"/>
            </a:pPr>
            <a:r>
              <a:rPr lang="ru-RU" sz="2300" b="1" dirty="0" smtClean="0"/>
              <a:t>медалью «300 лет Российскому флоту»</a:t>
            </a:r>
          </a:p>
          <a:p>
            <a:pPr algn="ctr">
              <a:buFontTx/>
              <a:buChar char="-"/>
            </a:pPr>
            <a:r>
              <a:rPr lang="ru-RU" sz="2300" b="1" dirty="0" smtClean="0"/>
              <a:t>юбилейными медалями в честь Великой Победы,</a:t>
            </a:r>
          </a:p>
          <a:p>
            <a:pPr algn="ctr">
              <a:buNone/>
            </a:pPr>
            <a:r>
              <a:rPr lang="ru-RU" sz="2300" b="1" dirty="0" smtClean="0"/>
              <a:t>- благодарственной грамотой от Сталина.</a:t>
            </a:r>
          </a:p>
          <a:p>
            <a:pPr algn="just">
              <a:buNone/>
            </a:pPr>
            <a:endParaRPr lang="ru-RU" sz="2300" b="1" dirty="0" smtClean="0"/>
          </a:p>
          <a:p>
            <a:pPr algn="just">
              <a:buNone/>
            </a:pPr>
            <a:r>
              <a:rPr lang="ru-RU" sz="2300" b="1" dirty="0" smtClean="0"/>
              <a:t>      Умер 2002 году.</a:t>
            </a:r>
            <a:endParaRPr lang="ru-RU" sz="2300" b="1" dirty="0"/>
          </a:p>
        </p:txBody>
      </p:sp>
      <p:pic>
        <p:nvPicPr>
          <p:cNvPr id="39938" name="Рисунок 37" descr="C:\Documents and Settings\33-КОТ\Local Settings\Temporary Internet Files\Content.Word\ветеран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471274"/>
            <a:ext cx="2113185" cy="382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03848" y="188640"/>
            <a:ext cx="5500726" cy="78579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Кошаев</a:t>
            </a:r>
            <a:r>
              <a:rPr lang="ru-RU" sz="3600" dirty="0" smtClean="0"/>
              <a:t> Иван Михайлович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59832" y="857232"/>
            <a:ext cx="5626968" cy="638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 Родился 24 августа 1924 года в г. Пенза. Был  призван в армию в 1942 году из  г.Красноярска, участник  войны с Японией с 9 августа по 3 сентября 1945 г.   В  1942 году отучился на пулеметчика в 91 строевом полку. До 1945 года был пулеметчиком в 152 и 1036 боевых полках С 1945 года по 1946 гг. курсант в третьем отдельном автомобильном батальоне,  с 1946 года по 1947 гг. сапер в отдельном инженерном батальоне, ранений и контузий не имел.  Демобилизован 8 апреля 1947 г. .. В село Устиновка приехал уже пенсионером…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  </a:t>
            </a:r>
            <a:r>
              <a:rPr lang="ru-RU" sz="1800" b="1" u="sng" dirty="0" smtClean="0">
                <a:solidFill>
                  <a:srgbClr val="FF0000"/>
                </a:solidFill>
              </a:rPr>
              <a:t>Награжден</a:t>
            </a:r>
            <a:r>
              <a:rPr lang="ru-RU" sz="1800" b="1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/>
              <a:t> - Орденом  Отечественной войны </a:t>
            </a:r>
            <a:r>
              <a:rPr lang="en-US" sz="1800" b="1" dirty="0" smtClean="0"/>
              <a:t>II</a:t>
            </a:r>
            <a:r>
              <a:rPr lang="ru-RU" sz="1800" b="1" dirty="0" smtClean="0"/>
              <a:t> степени,</a:t>
            </a:r>
          </a:p>
          <a:p>
            <a:pPr algn="ctr">
              <a:buNone/>
            </a:pPr>
            <a:r>
              <a:rPr lang="ru-RU" sz="1800" b="1" dirty="0" smtClean="0"/>
              <a:t>- медалью  Жукова,</a:t>
            </a:r>
          </a:p>
          <a:p>
            <a:pPr algn="ctr">
              <a:buNone/>
            </a:pPr>
            <a:r>
              <a:rPr lang="ru-RU" sz="1800" b="1" dirty="0" smtClean="0"/>
              <a:t>- юбилейными медалями в честь Победы, </a:t>
            </a:r>
          </a:p>
          <a:p>
            <a:pPr algn="ctr">
              <a:buNone/>
            </a:pPr>
            <a:r>
              <a:rPr lang="ru-RU" sz="1800" b="1" dirty="0" smtClean="0"/>
              <a:t>- нагрудным знаком «Гвардия»</a:t>
            </a:r>
          </a:p>
          <a:p>
            <a:pPr algn="ctr">
              <a:buNone/>
            </a:pPr>
            <a:r>
              <a:rPr lang="ru-RU" sz="1800" b="1" dirty="0" smtClean="0"/>
              <a:t>      Умер 2003 году.</a:t>
            </a:r>
            <a:endParaRPr lang="ru-RU" sz="1800" b="1" dirty="0"/>
          </a:p>
        </p:txBody>
      </p:sp>
      <p:pic>
        <p:nvPicPr>
          <p:cNvPr id="41986" name="Рисунок 7" descr="C:\Documents and Settings\33-КОТ\Local Settings\Temporary Internet Files\Content.Word\ветераны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340768"/>
            <a:ext cx="25396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86050" y="0"/>
            <a:ext cx="6357950" cy="9286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Ванеев Николай Сергеевич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131840" y="908720"/>
            <a:ext cx="5573304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1600" b="1" dirty="0" smtClean="0"/>
              <a:t> Родился 15 марта 1927 года.  Был  призван в армию в 1944 году из г. Новосибирска. Участвовал в войне с Японией, имел ранение: раздробление наружной лодыжки, после победы остался служить в Китае. Два года провел в штабе пятой армии Дальневосточного военного округа. Уволился в запас старшим лейтенантом в 1955 году, прослужил в общей сложности 11 лет…</a:t>
            </a:r>
          </a:p>
          <a:p>
            <a:pPr>
              <a:buNone/>
            </a:pPr>
            <a:r>
              <a:rPr lang="ru-RU" sz="1600" b="1" dirty="0" smtClean="0"/>
              <a:t>       После войны работал редактором Ольгинской районной газеты «Заветы Ленина», был секретарем райкома партии п. Ольга, управляющим колхоза Горнореченский, государственным инспектором по закупкам и качествам сельхозпродуктов в г. Дальнегорске, затем ушел на заслуженный отдых…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      </a:t>
            </a:r>
            <a:r>
              <a:rPr lang="ru-RU" sz="1600" b="1" u="sng" dirty="0" smtClean="0">
                <a:solidFill>
                  <a:srgbClr val="FF0000"/>
                </a:solidFill>
              </a:rPr>
              <a:t>Награжден</a:t>
            </a:r>
            <a:r>
              <a:rPr lang="ru-RU" sz="1600" b="1" dirty="0" smtClean="0"/>
              <a:t>:  Орденом  Отечественной войны </a:t>
            </a:r>
            <a:r>
              <a:rPr lang="en-US" sz="1600" b="1" dirty="0" smtClean="0"/>
              <a:t>II</a:t>
            </a:r>
            <a:r>
              <a:rPr lang="ru-RU" sz="1600" b="1" dirty="0" smtClean="0"/>
              <a:t> степени, медалью  Жукова, медалью «За Победу над Японией», юбилейными медалями в честь Победы, всего имел 17 наград</a:t>
            </a:r>
            <a:r>
              <a:rPr lang="ru-RU" sz="2000" b="1" dirty="0" smtClean="0"/>
              <a:t>.</a:t>
            </a:r>
          </a:p>
          <a:p>
            <a:pPr algn="just">
              <a:buNone/>
            </a:pPr>
            <a:r>
              <a:rPr lang="ru-RU" sz="2000" b="1" dirty="0" smtClean="0"/>
              <a:t>      Умер 2001 году.</a:t>
            </a:r>
            <a:endParaRPr lang="ru-RU" sz="2000" b="1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340768"/>
            <a:ext cx="2520280" cy="375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86116" y="273050"/>
            <a:ext cx="5500726" cy="7984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Зыков Степан Андреевич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286116" y="1142984"/>
            <a:ext cx="5400684" cy="550072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000" dirty="0" smtClean="0"/>
              <a:t>      </a:t>
            </a:r>
            <a:r>
              <a:rPr lang="ru-RU" sz="2200" b="1" dirty="0" smtClean="0"/>
              <a:t>Родился 31 мая 1924 года и был призван в армию в 1942 году, в запасной полк, а потом направлен на передовую юго-западного фронта. Находился в войсках Рокоссовского, где был командиром минометного взвода, младшим лейтенантом. Участник битв у  д.Боногри, г. Короб, г. Ковыль, форсирование Днепра. Трижды был ранен в ногу и после тяжелого осколочного ранения в голову был отправлен в госпиталь, последнее ранение отправило его в отставку. 4 месяца был на лечение в госпитале в г. </a:t>
            </a:r>
            <a:r>
              <a:rPr lang="ru-RU" sz="2200" b="1" dirty="0" err="1" smtClean="0"/>
              <a:t>Сталинске</a:t>
            </a:r>
            <a:r>
              <a:rPr lang="ru-RU" sz="2200" b="1" dirty="0" smtClean="0"/>
              <a:t>, затем комиссован в запас 1 категории.</a:t>
            </a:r>
          </a:p>
          <a:p>
            <a:pPr algn="just">
              <a:buNone/>
            </a:pPr>
            <a:r>
              <a:rPr lang="ru-RU" sz="2200" b="1" dirty="0" smtClean="0"/>
              <a:t>      После войны работал счетоводом.</a:t>
            </a:r>
          </a:p>
          <a:p>
            <a:pPr algn="just">
              <a:buNone/>
            </a:pPr>
            <a:r>
              <a:rPr lang="ru-RU" sz="2200" b="1" dirty="0" smtClean="0"/>
              <a:t>      </a:t>
            </a:r>
            <a:r>
              <a:rPr lang="ru-RU" sz="2200" b="1" u="sng" dirty="0" smtClean="0">
                <a:solidFill>
                  <a:srgbClr val="FF0000"/>
                </a:solidFill>
              </a:rPr>
              <a:t>Награжден:</a:t>
            </a:r>
            <a:r>
              <a:rPr lang="ru-RU" sz="2200" b="1" dirty="0" smtClean="0"/>
              <a:t> Орденом  Отечественной войны </a:t>
            </a:r>
            <a:r>
              <a:rPr lang="en-US" sz="2200" b="1" dirty="0" smtClean="0"/>
              <a:t>II</a:t>
            </a:r>
            <a:r>
              <a:rPr lang="ru-RU" sz="2200" b="1" dirty="0" smtClean="0"/>
              <a:t> степени, медалью «За победу над Германией в Великой Отечественной войне 1941-1945 </a:t>
            </a:r>
            <a:r>
              <a:rPr lang="ru-RU" sz="2200" b="1" dirty="0" err="1" smtClean="0"/>
              <a:t>гг</a:t>
            </a:r>
            <a:r>
              <a:rPr lang="ru-RU" sz="2200" b="1" dirty="0" smtClean="0"/>
              <a:t>», медалью  Жукова, медалью «Ветеран труда», </a:t>
            </a:r>
            <a:r>
              <a:rPr lang="ru-RU" sz="2400" b="1" dirty="0" smtClean="0"/>
              <a:t>юбилейными медалями в честь Победы</a:t>
            </a:r>
            <a:r>
              <a:rPr lang="ru-RU" sz="2200" b="1" dirty="0" smtClean="0"/>
              <a:t>.</a:t>
            </a:r>
          </a:p>
          <a:p>
            <a:pPr algn="just">
              <a:buNone/>
            </a:pPr>
            <a:endParaRPr lang="ru-RU" sz="1400" b="1" dirty="0" smtClean="0"/>
          </a:p>
          <a:p>
            <a:pPr algn="just">
              <a:buNone/>
            </a:pPr>
            <a:r>
              <a:rPr lang="ru-RU" sz="2200" b="1" dirty="0" smtClean="0"/>
              <a:t>      Умер 2000 году.</a:t>
            </a:r>
            <a:endParaRPr lang="ru-RU" sz="2200" b="1" dirty="0"/>
          </a:p>
        </p:txBody>
      </p:sp>
      <p:pic>
        <p:nvPicPr>
          <p:cNvPr id="44034" name="Рисунок 46" descr="C:\Documents and Settings\33-КОТ\Local Settings\Temporary Internet Files\Content.Word\ветераны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268760"/>
            <a:ext cx="291682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1653</Words>
  <Application>Microsoft Office PowerPoint</Application>
  <PresentationFormat>Экран (4:3)</PresentationFormat>
  <Paragraphs>137</Paragraphs>
  <Slides>17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«Наши односельчане, участники и труженики тыла в годы Великой Отечественной войны»</vt:lpstr>
      <vt:lpstr>Слайд 2</vt:lpstr>
      <vt:lpstr>Верясов Юрий Петрович</vt:lpstr>
      <vt:lpstr>Лапоха Николай Лукьянович</vt:lpstr>
      <vt:lpstr>Иус  Виктор Петрович</vt:lpstr>
      <vt:lpstr>Потеряев  Евдоким Федорович</vt:lpstr>
      <vt:lpstr>Кошаев Иван Михайлович</vt:lpstr>
      <vt:lpstr>Ванеев Николай Сергеевич</vt:lpstr>
      <vt:lpstr>Зыков Степан Андреевич</vt:lpstr>
      <vt:lpstr> </vt:lpstr>
      <vt:lpstr>Морозова Вера Семеновна</vt:lpstr>
      <vt:lpstr>Потеряева Анна Степановна</vt:lpstr>
      <vt:lpstr>Иус  Валентина Александровна</vt:lpstr>
      <vt:lpstr>Кирилова  Таисия Васильевна</vt:lpstr>
      <vt:lpstr>Русакова Ольга Васильевна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«Наши односельчане, участники и труженики тыла в годы Великой Отечественной войны»</dc:title>
  <dc:creator>Катерина!!!</dc:creator>
  <cp:lastModifiedBy>Admin</cp:lastModifiedBy>
  <cp:revision>15</cp:revision>
  <dcterms:created xsi:type="dcterms:W3CDTF">2015-04-27T09:21:03Z</dcterms:created>
  <dcterms:modified xsi:type="dcterms:W3CDTF">2015-06-04T03:05:14Z</dcterms:modified>
</cp:coreProperties>
</file>