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77" r:id="rId8"/>
    <p:sldId id="278" r:id="rId9"/>
    <p:sldId id="274" r:id="rId10"/>
    <p:sldId id="275" r:id="rId11"/>
    <p:sldId id="276" r:id="rId12"/>
    <p:sldId id="273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4C08-3361-4022-8D76-D71804B6EE5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4590-28A1-4147-943B-987C4451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8"/>
          </a:xfrm>
        </p:spPr>
        <p:txBody>
          <a:bodyPr/>
          <a:lstStyle/>
          <a:p>
            <a:r>
              <a:rPr lang="ru-RU" b="1" dirty="0" err="1" smtClean="0">
                <a:latin typeface="Comic Sans MS" pitchFamily="66" charset="0"/>
              </a:rPr>
              <a:t>Көньяк </a:t>
            </a:r>
            <a:r>
              <a:rPr lang="ru-RU" b="1" dirty="0" smtClean="0">
                <a:latin typeface="Comic Sans MS" pitchFamily="66" charset="0"/>
              </a:rPr>
              <a:t>полюс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85818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e4031d52255e4876b1dfa89713be28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Тюлень </a:t>
            </a:r>
            <a:r>
              <a:rPr lang="ru-RU" sz="3600" dirty="0" err="1" smtClean="0">
                <a:latin typeface="Comic Sans MS" pitchFamily="66" charset="0"/>
              </a:rPr>
              <a:t>баласы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белән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6" name="Содержимое 5" descr="c0bd8be13450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Comic Sans MS" pitchFamily="66" charset="0"/>
              </a:rPr>
              <a:t>Көнь</a:t>
            </a:r>
            <a:r>
              <a:rPr lang="tt-RU" sz="3200" dirty="0" smtClean="0">
                <a:latin typeface="Comic Sans MS" pitchFamily="66" charset="0"/>
              </a:rPr>
              <a:t>як полюстагы иң зур телескоп.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Comic Sans MS" pitchFamily="66" charset="0"/>
              </a:rPr>
              <a:t>Россиянең фәнни </a:t>
            </a:r>
            <a:r>
              <a:rPr lang="ru-RU" sz="3600" dirty="0" smtClean="0">
                <a:latin typeface="Comic Sans MS" pitchFamily="66" charset="0"/>
              </a:rPr>
              <a:t>- </a:t>
            </a:r>
            <a:r>
              <a:rPr lang="ru-RU" sz="3600" dirty="0" err="1" smtClean="0">
                <a:latin typeface="Comic Sans MS" pitchFamily="66" charset="0"/>
              </a:rPr>
              <a:t>тикшерү </a:t>
            </a:r>
            <a:r>
              <a:rPr lang="ru-RU" sz="3600" dirty="0" smtClean="0">
                <a:latin typeface="Comic Sans MS" pitchFamily="66" charset="0"/>
              </a:rPr>
              <a:t>лагере «Восток»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20-600x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944216"/>
          </a:xfrm>
        </p:spPr>
        <p:txBody>
          <a:bodyPr>
            <a:noAutofit/>
          </a:bodyPr>
          <a:lstStyle/>
          <a:p>
            <a:r>
              <a:rPr lang="tt-RU" sz="3600" dirty="0" smtClean="0">
                <a:latin typeface="Comic Sans MS" pitchFamily="66" charset="0"/>
              </a:rPr>
              <a:t>1820 елда Антарктиданы рус экспедициясе Ф.Ф .</a:t>
            </a:r>
            <a:r>
              <a:rPr lang="ru-RU" sz="3600" dirty="0" smtClean="0">
                <a:latin typeface="Comic Sans MS" pitchFamily="66" charset="0"/>
              </a:rPr>
              <a:t> Беллинсгаузен </a:t>
            </a:r>
            <a:r>
              <a:rPr lang="ru-RU" sz="3600" dirty="0" err="1" smtClean="0">
                <a:latin typeface="Comic Sans MS" pitchFamily="66" charset="0"/>
              </a:rPr>
              <a:t>һәм </a:t>
            </a:r>
            <a:r>
              <a:rPr lang="ru-RU" sz="3600" dirty="0" smtClean="0">
                <a:latin typeface="Comic Sans MS" pitchFamily="66" charset="0"/>
              </a:rPr>
              <a:t>М.П. Лазарев </a:t>
            </a:r>
            <a:r>
              <a:rPr lang="ru-RU" sz="3600" dirty="0" err="1" smtClean="0">
                <a:latin typeface="Comic Sans MS" pitchFamily="66" charset="0"/>
              </a:rPr>
              <a:t>ачалар</a:t>
            </a:r>
            <a:r>
              <a:rPr lang="ru-RU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" name="Рисунок 4" descr="445px-Михаил_Петрович_Лазар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069080" cy="5157192"/>
          </a:xfrm>
          <a:prstGeom prst="rect">
            <a:avLst/>
          </a:prstGeom>
        </p:spPr>
      </p:pic>
      <p:pic>
        <p:nvPicPr>
          <p:cNvPr id="11" name="Содержимое 10" descr="Снимо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032448" cy="48691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Иң беренче булып Көн</a:t>
            </a:r>
            <a:r>
              <a:rPr lang="ru-RU" dirty="0" err="1" smtClean="0"/>
              <a:t>ьяк</a:t>
            </a:r>
            <a:r>
              <a:rPr lang="ru-RU" dirty="0" smtClean="0"/>
              <a:t> </a:t>
            </a:r>
            <a:r>
              <a:rPr lang="ru-RU" dirty="0" err="1" smtClean="0"/>
              <a:t>полюска</a:t>
            </a:r>
            <a:r>
              <a:rPr lang="ru-RU" dirty="0" smtClean="0"/>
              <a:t> Рауль Амундсен </a:t>
            </a:r>
            <a:r>
              <a:rPr lang="tt-RU" dirty="0" smtClean="0"/>
              <a:t>барып җитә.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412_amundsen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536504" cy="5517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5423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Comic Sans MS" pitchFamily="66" charset="0"/>
              </a:rPr>
              <a:t>Көнь</a:t>
            </a:r>
            <a:r>
              <a:rPr lang="tt-RU" sz="3200" dirty="0" smtClean="0">
                <a:latin typeface="Comic Sans MS" pitchFamily="66" charset="0"/>
              </a:rPr>
              <a:t>як полюс – көн</a:t>
            </a:r>
            <a:r>
              <a:rPr lang="ru-RU" sz="3200" dirty="0" err="1" smtClean="0">
                <a:latin typeface="Comic Sans MS" pitchFamily="66" charset="0"/>
              </a:rPr>
              <a:t>ь</a:t>
            </a:r>
            <a:r>
              <a:rPr lang="tt-RU" sz="3200" dirty="0" smtClean="0">
                <a:latin typeface="Comic Sans MS" pitchFamily="66" charset="0"/>
              </a:rPr>
              <a:t>як ярымшарында</a:t>
            </a:r>
            <a:r>
              <a:rPr lang="ru-RU" sz="3200" dirty="0" smtClean="0">
                <a:latin typeface="Comic Sans MS" pitchFamily="66" charset="0"/>
              </a:rPr>
              <a:t> </a:t>
            </a:r>
            <a:r>
              <a:rPr lang="ru-RU" sz="3200" dirty="0" err="1" smtClean="0">
                <a:latin typeface="Comic Sans MS" pitchFamily="66" charset="0"/>
              </a:rPr>
              <a:t>урнашкан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err="1" smtClean="0">
                <a:latin typeface="Comic Sans MS" pitchFamily="66" charset="0"/>
              </a:rPr>
              <a:t>нокта</a:t>
            </a:r>
            <a:r>
              <a:rPr lang="ru-RU" sz="3200" dirty="0" smtClean="0">
                <a:latin typeface="Comic Sans MS" pitchFamily="66" charset="0"/>
              </a:rPr>
              <a:t>. Континент 2800 метр </a:t>
            </a:r>
            <a:r>
              <a:rPr lang="ru-RU" sz="3200" dirty="0" err="1" smtClean="0">
                <a:latin typeface="Comic Sans MS" pitchFamily="66" charset="0"/>
              </a:rPr>
              <a:t>биеклектә урнашкан</a:t>
            </a:r>
            <a:r>
              <a:rPr lang="ru-RU" sz="3200" dirty="0" smtClean="0">
                <a:latin typeface="Comic Sans MS" pitchFamily="66" charset="0"/>
              </a:rPr>
              <a:t>. Ә </a:t>
            </a:r>
            <a:r>
              <a:rPr lang="ru-RU" sz="3200" dirty="0" err="1" smtClean="0">
                <a:latin typeface="Comic Sans MS" pitchFamily="66" charset="0"/>
              </a:rPr>
              <a:t>уртасында</a:t>
            </a:r>
            <a:r>
              <a:rPr lang="ru-RU" sz="3200" dirty="0" smtClean="0">
                <a:latin typeface="Comic Sans MS" pitchFamily="66" charset="0"/>
              </a:rPr>
              <a:t> 4000 </a:t>
            </a:r>
            <a:r>
              <a:rPr lang="ru-RU" sz="3200" dirty="0" err="1" smtClean="0">
                <a:latin typeface="Comic Sans MS" pitchFamily="66" charset="0"/>
              </a:rPr>
              <a:t>метрга</a:t>
            </a:r>
            <a:r>
              <a:rPr lang="ru-RU" sz="3200" dirty="0" smtClean="0">
                <a:latin typeface="Comic Sans MS" pitchFamily="66" charset="0"/>
              </a:rPr>
              <a:t> да </a:t>
            </a:r>
            <a:r>
              <a:rPr lang="ru-RU" sz="3200" dirty="0" err="1" smtClean="0">
                <a:latin typeface="Comic Sans MS" pitchFamily="66" charset="0"/>
              </a:rPr>
              <a:t>җитә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144000" cy="44291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928802"/>
          </a:xfrm>
        </p:spPr>
        <p:txBody>
          <a:bodyPr>
            <a:noAutofit/>
          </a:bodyPr>
          <a:lstStyle/>
          <a:p>
            <a:r>
              <a:rPr lang="tt-RU" sz="3200" dirty="0" smtClean="0">
                <a:latin typeface="Comic Sans MS" pitchFamily="66" charset="0"/>
              </a:rPr>
              <a:t>Бу континентта бик салкын, - 60˚ - 85˚С градуска җитә. Ә җәен диңгез буенда -0˚ - 5˚С кадәр күтәрелә. Шулай ук көчле җил – давыллар, бураннар сирәк күренеш түгел.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9144000" cy="49291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14290"/>
            <a:ext cx="9715568" cy="1500198"/>
          </a:xfrm>
        </p:spPr>
        <p:txBody>
          <a:bodyPr>
            <a:noAutofit/>
          </a:bodyPr>
          <a:lstStyle/>
          <a:p>
            <a:r>
              <a:rPr lang="tt-RU" sz="3200" dirty="0" smtClean="0">
                <a:latin typeface="Comic Sans MS" pitchFamily="66" charset="0"/>
              </a:rPr>
              <a:t>Монда поляр төн ярты елдан артыгракка </a:t>
            </a:r>
            <a:br>
              <a:rPr lang="tt-RU" sz="3200" dirty="0" smtClean="0">
                <a:latin typeface="Comic Sans MS" pitchFamily="66" charset="0"/>
              </a:rPr>
            </a:br>
            <a:r>
              <a:rPr lang="tt-RU" sz="3200" dirty="0" smtClean="0">
                <a:latin typeface="Comic Sans MS" pitchFamily="66" charset="0"/>
              </a:rPr>
              <a:t>сузыла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9"/>
            <a:ext cx="9143999" cy="51571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Comic Sans MS" pitchFamily="66" charset="0"/>
              </a:rPr>
              <a:t>Искиткеч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err="1" smtClean="0">
                <a:latin typeface="Comic Sans MS" pitchFamily="66" charset="0"/>
              </a:rPr>
              <a:t>матур</a:t>
            </a:r>
            <a:r>
              <a:rPr lang="ru-RU" sz="3200" dirty="0" smtClean="0">
                <a:latin typeface="Comic Sans MS" pitchFamily="66" charset="0"/>
              </a:rPr>
              <a:t> поляр </a:t>
            </a:r>
            <a:r>
              <a:rPr lang="ru-RU" sz="3200" dirty="0" err="1" smtClean="0">
                <a:latin typeface="Comic Sans MS" pitchFamily="66" charset="0"/>
              </a:rPr>
              <a:t>балкыш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err="1" smtClean="0">
                <a:latin typeface="Comic Sans MS" pitchFamily="66" charset="0"/>
              </a:rPr>
              <a:t>төнге күкне яктырта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Киек - </a:t>
            </a:r>
            <a:r>
              <a:rPr lang="ru-RU" sz="3200" dirty="0" err="1" smtClean="0">
                <a:latin typeface="Comic Sans MS" pitchFamily="66" charset="0"/>
              </a:rPr>
              <a:t>каз</a:t>
            </a:r>
            <a:r>
              <a:rPr lang="ru-RU" sz="3200" dirty="0" smtClean="0">
                <a:latin typeface="Comic Sans MS" pitchFamily="66" charset="0"/>
              </a:rPr>
              <a:t> юлы </a:t>
            </a:r>
            <a:r>
              <a:rPr lang="ru-RU" sz="3200" dirty="0" err="1" smtClean="0">
                <a:latin typeface="Comic Sans MS" pitchFamily="66" charset="0"/>
              </a:rPr>
              <a:t>һәм көнь</a:t>
            </a:r>
            <a:r>
              <a:rPr lang="tt-RU" sz="3200" dirty="0" smtClean="0">
                <a:latin typeface="Comic Sans MS" pitchFamily="66" charset="0"/>
              </a:rPr>
              <a:t>як балкышы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28-600x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Антарктида </a:t>
            </a:r>
            <a:r>
              <a:rPr lang="ru-RU" sz="3600" dirty="0" err="1" smtClean="0">
                <a:latin typeface="Comic Sans MS" pitchFamily="66" charset="0"/>
              </a:rPr>
              <a:t>ярымутравының мәһабәт күренеше</a:t>
            </a:r>
            <a:r>
              <a:rPr lang="ru-RU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11-600x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Антарктида </a:t>
            </a:r>
            <a:r>
              <a:rPr lang="ru-RU" sz="3600" dirty="0" err="1" smtClean="0">
                <a:latin typeface="Comic Sans MS" pitchFamily="66" charset="0"/>
              </a:rPr>
              <a:t>ярымутравының янында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йөзеп йөрүче </a:t>
            </a:r>
            <a:r>
              <a:rPr lang="ru-RU" sz="3600" dirty="0" smtClean="0">
                <a:latin typeface="Comic Sans MS" pitchFamily="66" charset="0"/>
              </a:rPr>
              <a:t>айсберг.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Содержимое 3" descr="89306375_large_Lduy_Antarktiki_yuzhnuyy_polyus_Antarktida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74"/>
            <a:ext cx="9143999" cy="5572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8378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Император </a:t>
            </a:r>
            <a:r>
              <a:rPr lang="ru-RU" sz="3200" dirty="0" err="1" smtClean="0">
                <a:latin typeface="Comic Sans MS" pitchFamily="66" charset="0"/>
              </a:rPr>
              <a:t>пингвиннары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Yuzhnyy-Polyus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870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Көньяк полюс</vt:lpstr>
      <vt:lpstr>Көньяк полюс – көньяк ярымшарында урнашкан нокта. Континент 2800 метр биеклектә урнашкан. Ә уртасында 4000 метрга да җитә.</vt:lpstr>
      <vt:lpstr>Бу континентта бик салкын, - 60˚ - 85˚С градуска җитә. Ә җәен диңгез буенда -0˚ - 5˚С кадәр күтәрелә. Шулай ук көчле җил – давыллар, бураннар сирәк күренеш түгел. </vt:lpstr>
      <vt:lpstr>Монда поляр төн ярты елдан артыгракка  сузыла</vt:lpstr>
      <vt:lpstr>Искиткеч матур поляр балкыш төнге күкне яктырта.</vt:lpstr>
      <vt:lpstr>Киек - каз юлы һәм көньяк балкышы.</vt:lpstr>
      <vt:lpstr>Антарктида ярымутравының мәһабәт күренеше.</vt:lpstr>
      <vt:lpstr>Антарктида ярымутравының янында йөзеп йөрүче айсберг.</vt:lpstr>
      <vt:lpstr>Император пингвиннары</vt:lpstr>
      <vt:lpstr>Тюлень баласы белән</vt:lpstr>
      <vt:lpstr>Көньяк полюстагы иң зур телескоп.</vt:lpstr>
      <vt:lpstr>Россиянең фәнни - тикшерү лагере «Восток»</vt:lpstr>
      <vt:lpstr>1820 елда Антарктиданы рус экспедициясе Ф.Ф . Беллинсгаузен һәм М.П. Лазарев ачалар.</vt:lpstr>
      <vt:lpstr>Иң беренче булып Көньяк полюска Рауль Амундсен барып җитә.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Южный полюс</dc:title>
  <dc:creator>admin</dc:creator>
  <cp:lastModifiedBy>Afer</cp:lastModifiedBy>
  <cp:revision>14</cp:revision>
  <dcterms:created xsi:type="dcterms:W3CDTF">2013-03-17T07:45:54Z</dcterms:created>
  <dcterms:modified xsi:type="dcterms:W3CDTF">2013-03-18T15:34:58Z</dcterms:modified>
</cp:coreProperties>
</file>