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63" r:id="rId5"/>
    <p:sldId id="264" r:id="rId6"/>
    <p:sldId id="268" r:id="rId7"/>
    <p:sldId id="269" r:id="rId8"/>
    <p:sldId id="267" r:id="rId9"/>
    <p:sldId id="265" r:id="rId10"/>
    <p:sldId id="273" r:id="rId11"/>
    <p:sldId id="275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783" autoAdjust="0"/>
  </p:normalViewPr>
  <p:slideViewPr>
    <p:cSldViewPr>
      <p:cViewPr varScale="1">
        <p:scale>
          <a:sx n="77" d="100"/>
          <a:sy n="77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F28B-FA70-489A-BB66-B4823A662D23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1FE3-56B4-4C25-B814-567B17E4B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" y="0"/>
            <a:ext cx="9141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7158" y="285728"/>
            <a:ext cx="2786082" cy="2857520"/>
            <a:chOff x="321" y="1914"/>
            <a:chExt cx="11700" cy="1152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21" y="1914"/>
              <a:ext cx="11700" cy="115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81" y="2274"/>
              <a:ext cx="11040" cy="107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" name="Рисунок 55" descr="http://im7-tub-ru.yandex.net/i?id=64280843-35-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1" y="4794"/>
              <a:ext cx="7731" cy="5940"/>
            </a:xfrm>
            <a:prstGeom prst="rect">
              <a:avLst/>
            </a:prstGeom>
            <a:noFill/>
          </p:spPr>
        </p:pic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81" y="2691"/>
              <a:ext cx="10260" cy="10260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2659768"/>
                  <a:gd name="adj2" fmla="val 84250"/>
                </a:avLst>
              </a:prstTxWarp>
            </a:bodyPr>
            <a:lstStyle/>
            <a:p>
              <a:pPr algn="ctr" rtl="0"/>
              <a:r>
                <a:rPr lang="ru-RU" sz="18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НОУ "РОДНИК" </a:t>
              </a:r>
              <a:endParaRPr lang="ru-RU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81" y="2154"/>
              <a:ext cx="10260" cy="10440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2686268"/>
                  <a:gd name="adj2" fmla="val 84250"/>
                </a:avLst>
              </a:prstTxWarp>
            </a:bodyPr>
            <a:lstStyle/>
            <a:p>
              <a:pPr algn="ctr" rtl="0"/>
              <a:endParaRPr lang="ru-RU" sz="1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  <a:p>
              <a:pPr algn="ctr" rtl="0"/>
              <a:endParaRPr lang="ru-RU" sz="1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  <a:p>
              <a:pPr algn="ctr" rtl="0"/>
              <a:r>
                <a:rPr lang="ru-RU" sz="18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Arial"/>
                  <a:cs typeface="Arial"/>
                </a:rPr>
                <a:t>МОАУ СОШ №11</a:t>
              </a:r>
              <a:endParaRPr lang="ru-RU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8992" y="1142984"/>
            <a:ext cx="5357850" cy="36625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школьная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научно-практическая конференция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«Поиск. Творчество.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Наука»</a:t>
            </a:r>
          </a:p>
          <a:p>
            <a:pPr algn="ctr"/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715016"/>
            <a:ext cx="4572032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МОАУ СОШ №11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Белогорск  2015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иглашение - Картинка 15495/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7198424" cy="4150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500042"/>
            <a:ext cx="5082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reeBASIC в России - Главные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2857520" cy="1718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Эксперты переписывают историю России - Обучение истории - И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524274" cy="2857520"/>
          </a:xfrm>
          <a:prstGeom prst="rect">
            <a:avLst/>
          </a:prstGeom>
          <a:noFill/>
        </p:spPr>
      </p:pic>
      <p:pic>
        <p:nvPicPr>
          <p:cNvPr id="6" name="Picture 2" descr="CD-ROM. История России. Классические труды Это подборка работ наших именитых историков по истории Отечества, дополненная иными т"/>
          <p:cNvPicPr>
            <a:picLocks noChangeAspect="1" noChangeArrowheads="1"/>
          </p:cNvPicPr>
          <p:nvPr/>
        </p:nvPicPr>
        <p:blipFill>
          <a:blip r:embed="rId4"/>
          <a:srcRect t="60989" b="4772"/>
          <a:stretch>
            <a:fillRect/>
          </a:stretch>
        </p:blipFill>
        <p:spPr bwMode="auto">
          <a:xfrm>
            <a:off x="4143372" y="1571612"/>
            <a:ext cx="4571990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428604"/>
            <a:ext cx="3165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357166"/>
            <a:ext cx="430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№1  «Юниор»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857232"/>
            <a:ext cx="729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– Лисицына Н.В.      Кабинет №9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500175"/>
          <a:ext cx="8858311" cy="484834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6091"/>
                <a:gridCol w="3060123"/>
                <a:gridCol w="2928958"/>
                <a:gridCol w="2143139"/>
              </a:tblGrid>
              <a:tr h="7582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3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 прививок не боюсь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Шамрелюк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 4 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Рожнова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3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Школьные завтраки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Комарова София  4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Рожнова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3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Подарок своими руками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Слободенюк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 4«А»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Рожнова С.В.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3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Вредные вкусности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Миллер 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Эвелина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4 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Рожнова С.В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3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нужно любить чтение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Киселева Ирина, 2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Остроухова Е.Г.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31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Красота и здоровье волос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Лашевич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Алиса,  2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Остроухова Е.Г.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35716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№ 2  «Юниор»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857232"/>
            <a:ext cx="729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–Устимова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Е.В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Кабинет №10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500175"/>
          <a:ext cx="8858311" cy="457203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6091"/>
                <a:gridCol w="3060123"/>
                <a:gridCol w="2928958"/>
                <a:gridCol w="2143139"/>
              </a:tblGrid>
              <a:tr h="8206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676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Магия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Починок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Саша, 3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Лисицына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Радуга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Слободенюк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 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«Б»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Шамалова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Чудо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соль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Сыпало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Света, 3 «Б»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Шамалова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Фамилии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нашего класса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Соколова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 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Перепелица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дед –участник ВОВ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Лукутина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Виктория,</a:t>
                      </a:r>
                    </a:p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Рожнова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3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№ 3  «Филолого-лингвистическая»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714357"/>
            <a:ext cx="729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Годяцкая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Т.Н.   Кабинет №13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214422"/>
          <a:ext cx="8643999" cy="20247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1504"/>
                <a:gridCol w="3429024"/>
                <a:gridCol w="2928958"/>
                <a:gridCol w="1714513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Ф.И.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Легендарная «тридцатьчетверка»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Белозеров Данила, 5 «Б»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Назарук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Спартак- человек- легенда!?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Мельник Иван, 5 «Б»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Попова Н.Н.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сети: за и против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Бочкова Ангелина, 7 «В»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Попова Н.Н.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57290" y="3429000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Блохнина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И.Н.   Кабинет №13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1" y="3857629"/>
          <a:ext cx="8858315" cy="27743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5674"/>
                <a:gridCol w="3519397"/>
                <a:gridCol w="2996223"/>
                <a:gridCol w="1757021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Ф.И.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Мифы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славян в Британии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Литвинцева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Арина, 10 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Войналович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праздников Хэллоуин и Ивана Купала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Савельева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Анастасия, 10кл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Войналович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Влияние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гороскопа на изучение иностранных языков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Соколова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, 4 «В»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Ежевская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53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№ 4  «Филолого-лингвистическая»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857232"/>
            <a:ext cx="729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–   Федорова Н.И.   Кабинет №4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500175"/>
          <a:ext cx="8858311" cy="381336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6091"/>
                <a:gridCol w="3060123"/>
                <a:gridCol w="2928958"/>
                <a:gridCol w="2143139"/>
              </a:tblGrid>
              <a:tr h="8206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676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скрывает тюбик зубной пасты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Зайцева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Елена, 8 «Б»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Босая С. 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Апельсиновый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сок в домашних условиях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Свищева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Ольга, 5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Босая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соли и ее свойствах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Горбатов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Андрей, 5 «Б»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Пушенко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</a:t>
                      </a:r>
                    </a:p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Босая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6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Красота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мыльных пузырей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Мудрая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Полина, 5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Босая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14423"/>
          <a:ext cx="8858311" cy="57112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6091"/>
                <a:gridCol w="2702933"/>
                <a:gridCol w="3286148"/>
                <a:gridCol w="2143139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Ф.И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40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Дроби вокруг нас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Нарис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Кристина, 5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Сучкова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В.Н.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2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Нитяные кружева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Алина, 5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Назарук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7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Геометрия в моде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Остроухова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Валерия, 9 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Кропотина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Г.Н.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321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Музыка-таинственная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арифметика души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Щелокова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Дарья, 9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Кропотина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Г.Н.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05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в современной жизни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Ворона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Диана, 7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Высоцкая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Я.А.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15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программы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Movie Maker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создания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презентаций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Бабиков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Влад, 7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Босая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42853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№ 5  «Математическая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714357"/>
            <a:ext cx="729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– Ермоленко Т.И.   Кабинет №5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3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Секция № 6  «Декоративно-прикладное творчество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714357"/>
            <a:ext cx="729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–Панченко М.Н.   Кабинет №2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97000"/>
          <a:ext cx="9144000" cy="54817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1472"/>
                <a:gridCol w="3286148"/>
                <a:gridCol w="3357586"/>
                <a:gridCol w="1928794"/>
              </a:tblGrid>
              <a:tr h="673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Ф.И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9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Настольная лампа «Восточная сказка»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 Игорь, 11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Долгова Т.С.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93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Вешалка для полотенца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Федоров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Даниил, 10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Долгова Т.С.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18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Гердан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- украшение или </a:t>
                      </a:r>
                      <a:r>
                        <a:rPr lang="ru-RU" sz="2000" b="1" smtClean="0">
                          <a:latin typeface="Times New Roman" pitchFamily="18" charset="0"/>
                          <a:cs typeface="Times New Roman" pitchFamily="18" charset="0"/>
                        </a:rPr>
                        <a:t>оберег?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Анастасия, 7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Назарук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35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Волшебная шкатулка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Ломакин Илья, 9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Назарук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35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Удивительный мир бисера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Белозерова Анна, 11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Назарук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35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Белоус Денис, 8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Назарук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35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Бизнес – план предприятия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Хованец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Алина, 9 «В»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Долгова Т.С.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" y="0"/>
            <a:ext cx="9141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профессия\24ccb5c6496988b478d7ae67498b7c87_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2563055" cy="38920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2" descr="Логотип"/>
          <p:cNvPicPr>
            <a:picLocks noChangeAspect="1" noChangeArrowheads="1"/>
          </p:cNvPicPr>
          <p:nvPr/>
        </p:nvPicPr>
        <p:blipFill>
          <a:blip r:embed="rId4"/>
          <a:srcRect l="2143" t="10526" r="69286" b="10526"/>
          <a:stretch>
            <a:fillRect/>
          </a:stretch>
        </p:blipFill>
        <p:spPr bwMode="auto">
          <a:xfrm>
            <a:off x="3714744" y="571480"/>
            <a:ext cx="4429156" cy="328614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4429132"/>
            <a:ext cx="8358246" cy="181588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 году различные праздники.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 сегодня праздник у нас –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ДЕНЬ НАУКИ  в стенах нашей школы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Приветствует  ребята,  вас!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нобрнауки утвердило концепцию развития математического обр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8" y="357166"/>
            <a:ext cx="9028216" cy="6000792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960812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Тема урока: &quot;Энергия топлива. Удельная теплота сгорания топл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83" y="285727"/>
            <a:ext cx="7786107" cy="5198439"/>
          </a:xfrm>
          <a:prstGeom prst="rect">
            <a:avLst/>
          </a:prstGeom>
          <a:noFill/>
        </p:spPr>
      </p:pic>
      <p:pic>
        <p:nvPicPr>
          <p:cNvPr id="20484" name="Picture 4" descr="Физика 8 класс картинки - Последние новинки фильмов, музыки, игр, соф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56"/>
            <a:ext cx="28604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Химия Обобщение и закрепление материала по теме: &quot;Железо и его соедин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191504" cy="6143628"/>
          </a:xfrm>
          <a:prstGeom prst="rect">
            <a:avLst/>
          </a:prstGeom>
          <a:noFill/>
        </p:spPr>
      </p:pic>
      <p:pic>
        <p:nvPicPr>
          <p:cNvPr id="21506" name="Picture 2" descr="Предоставление материа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427" y="3000372"/>
            <a:ext cx="340521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азработки уроков - Каталог файлов - Персональный сайт &quot;Букварён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347201" cy="3500462"/>
          </a:xfrm>
          <a:prstGeom prst="rect">
            <a:avLst/>
          </a:prstGeom>
          <a:noFill/>
        </p:spPr>
      </p:pic>
      <p:pic>
        <p:nvPicPr>
          <p:cNvPr id="25604" name="Picture 4" descr="&quot;Умники и умницы&quot; - 23 Января 2013 - сайт 3-3 класса МОУ лиц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6160621" cy="4385834"/>
          </a:xfrm>
          <a:prstGeom prst="rect">
            <a:avLst/>
          </a:prstGeom>
          <a:noFill/>
        </p:spPr>
      </p:pic>
      <p:pic>
        <p:nvPicPr>
          <p:cNvPr id="7" name="Picture 6" descr="Покупки - статьи на тему покупки - Дети 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1857388" cy="1160868"/>
          </a:xfrm>
          <a:prstGeom prst="rect">
            <a:avLst/>
          </a:prstGeom>
          <a:noFill/>
        </p:spPr>
      </p:pic>
      <p:pic>
        <p:nvPicPr>
          <p:cNvPr id="25606" name="Picture 6" descr="И в опытных устах красив, певуч, выразителен, гибок, послушен, ловок и вместителен А. Куприн Цель семина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80894"/>
            <a:ext cx="2571768" cy="211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качать/ Политическая наука: учебно-методический комплекс (Электронная - 4 Января 2014 - Blog - Os-s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2232437" cy="1428760"/>
          </a:xfrm>
          <a:prstGeom prst="rect">
            <a:avLst/>
          </a:prstGeom>
          <a:noFill/>
        </p:spPr>
      </p:pic>
      <p:pic>
        <p:nvPicPr>
          <p:cNvPr id="26628" name="Picture 4" descr="Тег Сергей Довлатов РИА 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297974" cy="4447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642918"/>
            <a:ext cx="4280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m1.vgorode.ru/12805953/13366952/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929618" cy="5214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214290"/>
            <a:ext cx="624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Впереди - ОС &quot;Школа 2100&quot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643050"/>
            <a:ext cx="4211663" cy="4619631"/>
          </a:xfrm>
          <a:prstGeom prst="rect">
            <a:avLst/>
          </a:prstGeom>
          <a:noFill/>
        </p:spPr>
      </p:pic>
      <p:pic>
        <p:nvPicPr>
          <p:cNvPr id="22534" name="Picture 6" descr="Рабочая программа по разделу &quot;основы общей биологии&quot; ( 9 класс) г. Ефремов 2012 год. Автор: Алешина Елена Васильевна учитель би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3585151" cy="33337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642918"/>
            <a:ext cx="4208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655</Words>
  <Application>Microsoft Office PowerPoint</Application>
  <PresentationFormat>Экран (4:3)</PresentationFormat>
  <Paragraphs>197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2015-02-27T13:23:01Z</dcterms:created>
  <dcterms:modified xsi:type="dcterms:W3CDTF">2015-02-27T16:25:52Z</dcterms:modified>
</cp:coreProperties>
</file>