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28" autoAdjust="0"/>
    <p:restoredTop sz="93829" autoAdjust="0"/>
  </p:normalViewPr>
  <p:slideViewPr>
    <p:cSldViewPr>
      <p:cViewPr>
        <p:scale>
          <a:sx n="60" d="100"/>
          <a:sy n="60" d="100"/>
        </p:scale>
        <p:origin x="-2268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620BE-6545-4F28-8EB6-B377B8AC3AA4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52D2-400C-4D1D-9055-A02E5100D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Фотка! (украинский)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F52D2-400C-4D1D-9055-A02E5100D68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F52D2-400C-4D1D-9055-A02E5100D68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Фотка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F52D2-400C-4D1D-9055-A02E5100D68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фотка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F52D2-400C-4D1D-9055-A02E5100D68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9D9D5E-29B9-42C9-AE07-8C827172178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5A640B-4302-4976-9202-61E5E30A2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ДАША.865DAD47401A412\Мои документы\мама\презентация\ac6a0b106f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0"/>
            <a:ext cx="511444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785794"/>
            <a:ext cx="7335202" cy="35438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Презентация дополнительной образовательной программы хореографического коллектива «Сияние»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57356" y="3571876"/>
            <a:ext cx="6906574" cy="2928958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smtClean="0">
                <a:latin typeface="Cambria" pitchFamily="18" charset="0"/>
                <a:cs typeface="Calibri" pitchFamily="34" charset="0"/>
              </a:rPr>
              <a:t>Муниципальное общеобразовательное учреждение</a:t>
            </a:r>
            <a:br>
              <a:rPr lang="ru-RU" sz="2400" dirty="0" smtClean="0">
                <a:latin typeface="Cambria" pitchFamily="18" charset="0"/>
                <a:cs typeface="Calibri" pitchFamily="34" charset="0"/>
              </a:rPr>
            </a:br>
            <a:r>
              <a:rPr lang="ru-RU" sz="2400" dirty="0" smtClean="0">
                <a:latin typeface="Cambria" pitchFamily="18" charset="0"/>
                <a:cs typeface="Calibri" pitchFamily="34" charset="0"/>
              </a:rPr>
              <a:t>средняя общеобразовательная школа № 129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>
                <a:latin typeface="Cambria" pitchFamily="18" charset="0"/>
              </a:rPr>
              <a:t>педагог дополнительного образования </a:t>
            </a:r>
          </a:p>
          <a:p>
            <a:pPr algn="r"/>
            <a:r>
              <a:rPr lang="en-US" sz="1800" dirty="0" smtClean="0">
                <a:latin typeface="Cambria" pitchFamily="18" charset="0"/>
              </a:rPr>
              <a:t>I</a:t>
            </a:r>
            <a:r>
              <a:rPr lang="ru-RU" sz="1800" dirty="0" smtClean="0">
                <a:latin typeface="Cambria" pitchFamily="18" charset="0"/>
              </a:rPr>
              <a:t> категории</a:t>
            </a:r>
            <a:br>
              <a:rPr lang="ru-RU" sz="1800" dirty="0" smtClean="0">
                <a:latin typeface="Cambria" pitchFamily="18" charset="0"/>
              </a:rPr>
            </a:br>
            <a:r>
              <a:rPr lang="ru-RU" sz="1800" dirty="0" smtClean="0">
                <a:latin typeface="Cambria" pitchFamily="18" charset="0"/>
              </a:rPr>
              <a:t>Дрыжакова Татьяна Михайловна</a:t>
            </a:r>
            <a:endParaRPr lang="ru-RU" sz="18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5"/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00042"/>
            <a:ext cx="7719274" cy="1785950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Работа по диагонали развивает координацию движений, музыкальный слух, чувство ритма, умение слышать музыкальное вступление и окончание музыкальной фразы. 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7171" name="Picture 3" descr="C:\Documents and Settings\ДАША.865DAD47401A412\Мои документы\мама\презентация\фотки\пр\P119068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38292" y="1785926"/>
            <a:ext cx="6357955" cy="4768467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71546"/>
            <a:ext cx="7790712" cy="1428760"/>
          </a:xfrm>
        </p:spPr>
        <p:txBody>
          <a:bodyPr>
            <a:normAutofit/>
          </a:bodyPr>
          <a:lstStyle/>
          <a:p>
            <a:pPr marL="7938" indent="357188" algn="just">
              <a:buNone/>
            </a:pPr>
            <a:r>
              <a:rPr lang="ru-RU" sz="2000" dirty="0" smtClean="0">
                <a:latin typeface="Book Antiqua" pitchFamily="18" charset="0"/>
              </a:rPr>
              <a:t>Подготовка к исполнению танцев осуществляется в процессе изучения танцевальных элементов. 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3075" name="Picture 3" descr="C:\Documents and Settings\ДАША.865DAD47401A412\Мои документы\мама\презентация\фотки\P119072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3429000"/>
            <a:ext cx="3548066" cy="26610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3076" name="Picture 4" descr="C:\Documents and Settings\ДАША.865DAD47401A412\Мои документы\мама\презентация\фотки\P11907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2143116"/>
            <a:ext cx="4064000" cy="30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2000264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Особое внимание уделяется репетиционно-постановочной работе, что способствует созданию разнообразного репертуара, включающего номера классического, народно-сценического, историко-бытового  танцев и современной хореографии.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4098" name="Picture 2" descr="C:\Documents and Settings\ДАША.865DAD47401A412\Мои документы\мама\презентация\фотки\пр\P119077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2285992"/>
            <a:ext cx="3555968" cy="266697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4099" name="Picture 3" descr="C:\Documents and Settings\ДАША.865DAD47401A412\Мои документы\мама\презентация\фотки\пр\P119077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4214818"/>
            <a:ext cx="3214710" cy="24110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4100" name="Picture 4" descr="C:\Documents and Settings\ДАША.865DAD47401A412\Мои документы\мама\презентация\фотки\пр\P119078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86446" y="2143116"/>
            <a:ext cx="2857520" cy="214314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1000132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Коллектив «Сияние» выступает на всех школьных и выездных мероприятиях.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8198" name="Picture 6" descr="C:\Documents and Settings\ДАША.865DAD47401A412\Мои документы\мама\презентация\фотки\пр\PC17018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46658" y="1285860"/>
            <a:ext cx="3683059" cy="276386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8199" name="Picture 7" descr="C:\Documents and Settings\ДАША.865DAD47401A412\Мои документы\мама\презентация\фотки\пр\P11907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4" y="1285860"/>
            <a:ext cx="3714776" cy="278608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8200" name="Picture 8" descr="C:\Documents and Settings\ДАША.865DAD47401A412\Мои документы\мама\презентация\img18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488" y="3714752"/>
            <a:ext cx="3871910" cy="2938815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Book Antiqua" pitchFamily="18" charset="0"/>
              </a:rPr>
              <a:t>Достижения хореографического коллектива «Сияние»</a:t>
            </a:r>
            <a:endParaRPr lang="ru-RU" sz="3600" dirty="0">
              <a:latin typeface="Book Antiqua" pitchFamily="18" charset="0"/>
            </a:endParaRPr>
          </a:p>
        </p:txBody>
      </p:sp>
      <p:pic>
        <p:nvPicPr>
          <p:cNvPr id="10242" name="Picture 2" descr="C:\Documents and Settings\ДАША.865DAD47401A412\Мои документы\мама\презентация\img1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2285992"/>
            <a:ext cx="2591162" cy="350046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10243" name="Picture 3" descr="C:\Documents and Settings\ДАША.865DAD47401A412\Мои документы\мама\презентация\img18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4744" y="2285992"/>
            <a:ext cx="2567233" cy="350046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10244" name="Picture 4" descr="C:\Documents and Settings\ДАША.865DAD47401A412\Мои документы\мама\презентация\img1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86972" y="2285993"/>
            <a:ext cx="2570651" cy="350046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1785950"/>
          </a:xfrm>
        </p:spPr>
        <p:txBody>
          <a:bodyPr>
            <a:normAutofit/>
          </a:bodyPr>
          <a:lstStyle/>
          <a:p>
            <a:pPr marL="9525" indent="355600" algn="just">
              <a:buNone/>
            </a:pPr>
            <a:r>
              <a:rPr lang="ru-RU" sz="2800" dirty="0" smtClean="0">
                <a:latin typeface="Book Antiqua" pitchFamily="18" charset="0"/>
              </a:rPr>
              <a:t>Итогом работы хореографического коллектива «Сияние» является ежегодный отчетный концерт.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9222" name="Picture 6" descr="C:\Documents and Settings\ДАША.865DAD47401A412\Мои документы\мама\презентация\img190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4143380"/>
            <a:ext cx="3843750" cy="2440781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223" name="Picture 7" descr="C:\Documents and Settings\ДАША.865DAD47401A412\Мои документы\мама\презентация\img190_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71802" y="2928934"/>
            <a:ext cx="3155606" cy="206692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224" name="Picture 8" descr="C:\Documents and Settings\ДАША.865DAD47401A412\Мои документы\мама\презентация\фотки\пр\P119069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72132" y="4339834"/>
            <a:ext cx="3000396" cy="225029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225" name="Picture 9" descr="C:\Documents and Settings\ДАША.865DAD47401A412\Мои документы\мама\презентация\фотки\пр\PC17018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71604" y="1714488"/>
            <a:ext cx="2214578" cy="1661876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9226" name="Picture 10" descr="C:\Documents and Settings\ДАША.865DAD47401A412\Мои документы\мама\презентация\фотки\пр\SDC1003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429256" y="1428736"/>
            <a:ext cx="2833681" cy="2125261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71480"/>
            <a:ext cx="3571900" cy="5572164"/>
          </a:xfrm>
        </p:spPr>
        <p:txBody>
          <a:bodyPr>
            <a:normAutofit fontScale="92500"/>
          </a:bodyPr>
          <a:lstStyle/>
          <a:p>
            <a:pPr marL="0" indent="365125">
              <a:buNone/>
            </a:pPr>
            <a:r>
              <a:rPr lang="ru-RU" sz="2400" dirty="0" smtClean="0">
                <a:latin typeface="Book Antiqua" pitchFamily="18" charset="0"/>
              </a:rPr>
              <a:t>Танец – это уникальное по своей сути явление, в котором слились воедино и ритм, и движение, и самовыражение, и самосовершенствование, и энергия, и задор… Это прекрасная возможность стать здоровым, жизнерадостным, грациозным и уверенным в себе независимо от возраста, танцевального опыта и способностей.</a:t>
            </a:r>
            <a:endParaRPr lang="ru-RU" sz="2400" dirty="0">
              <a:latin typeface="Book Antiqua" pitchFamily="18" charset="0"/>
            </a:endParaRPr>
          </a:p>
        </p:txBody>
      </p:sp>
      <p:pic>
        <p:nvPicPr>
          <p:cNvPr id="1030" name="Picture 6" descr="C:\Documents and Settings\ДАША.865DAD47401A412\Мои документы\Downloads\31251839_Andrey_Atroshenko_Balerin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500042"/>
            <a:ext cx="428625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 Antiqua" pitchFamily="18" charset="0"/>
              </a:rPr>
              <a:t>Цель программы: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58180" cy="4800600"/>
          </a:xfrm>
        </p:spPr>
        <p:txBody>
          <a:bodyPr/>
          <a:lstStyle/>
          <a:p>
            <a:pPr algn="just"/>
            <a:r>
              <a:rPr lang="ru-RU" dirty="0" smtClean="0">
                <a:latin typeface="Book Antiqua" pitchFamily="18" charset="0"/>
                <a:ea typeface="Batang" pitchFamily="18" charset="-127"/>
                <a:cs typeface="Times New Roman" pitchFamily="18" charset="0"/>
              </a:rPr>
              <a:t>художественно-эстетическое воспитание детей средствами хореографии;</a:t>
            </a:r>
          </a:p>
          <a:p>
            <a:pPr algn="just"/>
            <a:r>
              <a:rPr lang="ru-RU" dirty="0" smtClean="0">
                <a:latin typeface="Book Antiqua" pitchFamily="18" charset="0"/>
              </a:rPr>
              <a:t>формирование гармонически развитой духовно богатой личности;</a:t>
            </a:r>
          </a:p>
          <a:p>
            <a:pPr algn="just"/>
            <a:r>
              <a:rPr lang="ru-RU" dirty="0" smtClean="0">
                <a:latin typeface="Book Antiqua" pitchFamily="18" charset="0"/>
              </a:rPr>
              <a:t>физическое развитие;</a:t>
            </a:r>
          </a:p>
          <a:p>
            <a:pPr algn="just"/>
            <a:r>
              <a:rPr lang="ru-RU" dirty="0" smtClean="0">
                <a:latin typeface="Book Antiqua" pitchFamily="18" charset="0"/>
              </a:rPr>
              <a:t>раскрытие творческих способностей.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3075" name="Picture 3" descr="C:\Documents and Settings\ДАША.865DAD47401A412\Мои документы\Downloads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5413248"/>
            <a:ext cx="785818" cy="101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Задачи программы: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Book Antiqua" pitchFamily="18" charset="0"/>
              </a:rPr>
              <a:t>обучение детей основам танцевального искусства;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развитие необходимых знаний, навыков, танцевальной техники с учетом возрастных особенностей и физических данных учащихся;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развитие танцевальных и музыкальных способностей;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развитие у детей осмысленности движений создаваемого образа;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повышение уровня танцевального мастерства;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поддержка одаренных и талантливых детей;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обучение детей приемам самоконтроля и взаимоконтроля (самостоятельная и коллективная работа);</a:t>
            </a:r>
          </a:p>
          <a:p>
            <a:pPr algn="just"/>
            <a:r>
              <a:rPr lang="ru-RU" sz="2000" dirty="0" smtClean="0">
                <a:latin typeface="Book Antiqua" pitchFamily="18" charset="0"/>
              </a:rPr>
              <a:t>развитие у детей </a:t>
            </a:r>
            <a:r>
              <a:rPr lang="ru-RU" sz="2000" dirty="0" err="1" smtClean="0">
                <a:latin typeface="Book Antiqua" pitchFamily="18" charset="0"/>
              </a:rPr>
              <a:t>коммуникативности</a:t>
            </a:r>
            <a:r>
              <a:rPr lang="ru-RU" sz="2000" dirty="0" smtClean="0">
                <a:latin typeface="Book Antiqua" pitchFamily="18" charset="0"/>
              </a:rPr>
              <a:t>, самостоятельности в общении.</a:t>
            </a:r>
          </a:p>
        </p:txBody>
      </p:sp>
      <p:pic>
        <p:nvPicPr>
          <p:cNvPr id="4098" name="Picture 2" descr="C:\Documents and Settings\ДАША.865DAD47401A412\Мои документы\Downloads\thumbnail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90"/>
            <a:ext cx="87630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Book Antiqua" pitchFamily="18" charset="0"/>
              </a:rPr>
              <a:t>Содержание программы</a:t>
            </a:r>
            <a:endParaRPr lang="ru-RU" sz="32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195910"/>
          </a:xfrm>
        </p:spPr>
        <p:txBody>
          <a:bodyPr>
            <a:normAutofit lnSpcReduction="10000"/>
          </a:bodyPr>
          <a:lstStyle/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В хореографический коллектив принимаются дети с первого или второго классов. Отбор детей не проводится. 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На занятиях разучивают основные упражнения классического танца, элементы народно-сценического, историко-бытового танцев, подготовительные танцевальные движения, современная хореография.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С каждым годом учебный материал программы усложняется. Репертуар расширяется, становится разнообразным и более содержательным.</a:t>
            </a:r>
          </a:p>
          <a:p>
            <a:pPr marL="182563" indent="350838" algn="just">
              <a:buNone/>
            </a:pPr>
            <a:endParaRPr lang="ru-RU" sz="2000" dirty="0" smtClean="0">
              <a:latin typeface="Book Antiqua" pitchFamily="18" charset="0"/>
            </a:endParaRP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Ожидаемые результаты: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развитие у учащихся выразительного исполнения танца,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формирование навыков культурного поведения,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развитие творческой деятельности</a:t>
            </a:r>
          </a:p>
          <a:p>
            <a:pPr marL="182563" indent="350838" algn="just">
              <a:buNone/>
            </a:pPr>
            <a:r>
              <a:rPr lang="ru-RU" sz="2000" dirty="0" smtClean="0">
                <a:latin typeface="Book Antiqua" pitchFamily="18" charset="0"/>
              </a:rPr>
              <a:t>формирование устойчивых интересов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5122" name="Picture 2" descr="C:\Documents and Settings\ДАША.865DAD47401A412\Мои документы\Downloads\thumbnail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5429264"/>
            <a:ext cx="1079500" cy="120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719274" cy="2000264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Основой хореографической подготовки учащихся является изучение классического танца. Упражнения необходимы для правильной постановки ног, рук, головы и корпуса. Для развития и укрепления мышц тела, т.е. для выработки правильных, легких и четких движений.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2050" name="Picture 2" descr="C:\Documents and Settings\ДАША.865DAD47401A412\Мои документы\мама\презентация\фотки\пр\P119068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85852" y="3000372"/>
            <a:ext cx="3576320" cy="2682240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</p:pic>
      <p:pic>
        <p:nvPicPr>
          <p:cNvPr id="2051" name="Picture 3" descr="C:\Documents and Settings\ДАША.865DAD47401A412\Мои документы\мама\презентация\фотки\пр\P119074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3504" y="3786190"/>
            <a:ext cx="3576320" cy="2682240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1857388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Для развития у детей музыкальности и ритмичности проводятся занятия по ритмике, которые помогают освоить музыкально-теоретические понятия, развивают музыкальный слух и память, чувство ритма.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1027" name="Picture 3" descr="C:\Documents and Settings\ДАША.865DAD47401A412\Мои документы\мама\презентация\фотки\пр\P119075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29256" y="2214554"/>
            <a:ext cx="3397245" cy="254793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1028" name="Picture 4" descr="C:\Documents and Settings\ДАША.865DAD47401A412\Мои документы\мама\презентация\фотки\пр\P119076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57290" y="3143248"/>
            <a:ext cx="3929090" cy="294681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14356"/>
            <a:ext cx="7719274" cy="1785950"/>
          </a:xfrm>
        </p:spPr>
        <p:txBody>
          <a:bodyPr>
            <a:normAutofit/>
          </a:bodyPr>
          <a:lstStyle/>
          <a:p>
            <a:pPr marL="0" indent="365125" algn="just">
              <a:buNone/>
              <a:tabLst>
                <a:tab pos="0" algn="l"/>
              </a:tabLst>
            </a:pPr>
            <a:r>
              <a:rPr lang="ru-RU" sz="2000" dirty="0" smtClean="0">
                <a:latin typeface="Book Antiqua" pitchFamily="18" charset="0"/>
              </a:rPr>
              <a:t>На занятиях проводится партерный экзерсис, служащий задачам физического воспитания. Совершенствуются двигательные навыки, вырабатывается гибкость, растяжка, укрепляются мышцы.</a:t>
            </a:r>
          </a:p>
        </p:txBody>
      </p:sp>
      <p:pic>
        <p:nvPicPr>
          <p:cNvPr id="6147" name="Picture 3" descr="C:\Documents and Settings\ДАША.865DAD47401A412\Мои документы\мама\презентация\фотки\пр\P11907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2214554"/>
            <a:ext cx="3976689" cy="2982517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</p:pic>
      <p:pic>
        <p:nvPicPr>
          <p:cNvPr id="6148" name="Picture 4" descr="C:\Documents and Settings\ДАША.865DAD47401A412\Мои документы\мама\презентация\фотки\пр\P11907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3696892"/>
            <a:ext cx="3738562" cy="2803921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00042"/>
            <a:ext cx="7719274" cy="2286016"/>
          </a:xfrm>
        </p:spPr>
        <p:txBody>
          <a:bodyPr>
            <a:normAutofit/>
          </a:bodyPr>
          <a:lstStyle/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С третьего года обучения вводится комплекс современных упражнений по развитию пластики. </a:t>
            </a:r>
          </a:p>
          <a:p>
            <a:pPr marL="0" indent="365125" algn="just">
              <a:buNone/>
            </a:pPr>
            <a:r>
              <a:rPr lang="ru-RU" sz="2000" dirty="0" smtClean="0">
                <a:latin typeface="Book Antiqua" pitchFamily="18" charset="0"/>
              </a:rPr>
              <a:t>Помимо изящества, красоты и выразительности движений комплекс развивает выносливость к длительным двигательным нагрузкам, чувство ритма и четкую координацию движений.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2051" name="Picture 3" descr="C:\Documents and Settings\ДАША.865DAD47401A412\Мои документы\мама\презентация\фотки\пр\P119077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3357562"/>
            <a:ext cx="3619504" cy="27146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2052" name="Picture 4" descr="C:\Documents and Settings\ДАША.865DAD47401A412\Мои документы\мама\презентация\фотки\пр\P119077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2786058"/>
            <a:ext cx="3714776" cy="278608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">
      <a:dk1>
        <a:srgbClr val="0C0C0C"/>
      </a:dk1>
      <a:lt1>
        <a:srgbClr val="F4EFF7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7D4D99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</TotalTime>
  <Words>459</Words>
  <Application>Microsoft Office PowerPoint</Application>
  <PresentationFormat>Экран (4:3)</PresentationFormat>
  <Paragraphs>48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Презентация дополнительной образовательной программы хореографического коллектива «Сияние»  </vt:lpstr>
      <vt:lpstr>Слайд 2</vt:lpstr>
      <vt:lpstr>Цель программы:</vt:lpstr>
      <vt:lpstr>Задачи программы:</vt:lpstr>
      <vt:lpstr>Содержание программы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Достижения хореографического коллектива «Сияние»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дополнительной образовательной программы хореографического коллектива «Сияние»  </dc:title>
  <dc:creator>ДАША</dc:creator>
  <cp:lastModifiedBy>Таня</cp:lastModifiedBy>
  <cp:revision>34</cp:revision>
  <dcterms:created xsi:type="dcterms:W3CDTF">2010-10-12T12:20:07Z</dcterms:created>
  <dcterms:modified xsi:type="dcterms:W3CDTF">2015-05-18T14:50:25Z</dcterms:modified>
</cp:coreProperties>
</file>