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60" r:id="rId12"/>
    <p:sldId id="261" r:id="rId13"/>
    <p:sldId id="266" r:id="rId14"/>
    <p:sldId id="267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846640" cy="1323578"/>
          </a:xfrm>
        </p:spPr>
        <p:txBody>
          <a:bodyPr/>
          <a:lstStyle/>
          <a:p>
            <a:r>
              <a:rPr lang="ru-RU" dirty="0" smtClean="0"/>
              <a:t>Весна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62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9794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20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900608" y="-1603646"/>
            <a:ext cx="10441160" cy="846164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20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6536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84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50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21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22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24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78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9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77107" y="-1243584"/>
            <a:ext cx="11865957" cy="810158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1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41936"/>
            <a:ext cx="9144000" cy="72433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2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171753"/>
            <a:ext cx="9144000" cy="902975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7809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91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1016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17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83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</Words>
  <Application>Microsoft Office PowerPoint</Application>
  <PresentationFormat>Экран (4:3)</PresentationFormat>
  <Paragraphs>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Весна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Олеся</dc:creator>
  <cp:lastModifiedBy>Олеся</cp:lastModifiedBy>
  <cp:revision>4</cp:revision>
  <dcterms:created xsi:type="dcterms:W3CDTF">2014-03-05T04:40:11Z</dcterms:created>
  <dcterms:modified xsi:type="dcterms:W3CDTF">2014-03-05T05:17:38Z</dcterms:modified>
</cp:coreProperties>
</file>