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64" r:id="rId2"/>
    <p:sldId id="262" r:id="rId3"/>
    <p:sldId id="261" r:id="rId4"/>
    <p:sldId id="258" r:id="rId5"/>
    <p:sldId id="263" r:id="rId6"/>
    <p:sldId id="268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0" autoAdjust="0"/>
  </p:normalViewPr>
  <p:slideViewPr>
    <p:cSldViewPr>
      <p:cViewPr>
        <p:scale>
          <a:sx n="77" d="100"/>
          <a:sy n="77" d="100"/>
        </p:scale>
        <p:origin x="-42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FCEB9-01DF-4C71-AE74-FFEE6D169A73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BAE97-1B7F-4474-8AC9-5F928BB49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BAE97-1B7F-4474-8AC9-5F928BB490E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4039BD-F90B-4B9F-91AB-6EF190DAD315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4A648D-267D-45BB-B166-E4BBA2DDC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57&amp;text=%D1%81%D1%82%D1%80%D0%BE%D0%B5%D0%BD%D0%B8%D0%B5%20%D0%BA%D0%BE%D1%80%D0%B0%D0%B1%D0%BB%D1%8F&amp;noreask=1&amp;img_url=i028.radikal.ru/0911/89/eceb1643d57ct.jpg&amp;rpt=simage&amp;lr=39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37&amp;text=%D0%BA%D0%B0%D1%80%D1%82%D0%B8%D0%BD%D0%BA%D0%B8%20%D0%B2%D1%80%D0%B0%D1%87%D0%B5%D0%B9&amp;noreask=1&amp;img_url=homehealthcare.typepad.com/.a/6a0120a8c1d993970b0120a8c2255e970b-800wi&amp;rpt=simage&amp;lr=39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Презентация</a:t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2000" dirty="0" smtClean="0">
                <a:solidFill>
                  <a:schemeClr val="accent2"/>
                </a:solidFill>
              </a:rPr>
              <a:t>ПО РУССКОМУ   ЯЗЫКУ (УЧЕБНИК  С.И. ЛЬВОВА 5  КЛАСС)</a:t>
            </a:r>
            <a:br>
              <a:rPr lang="ru-RU" sz="2000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 ЛЕКСИКА АКТИВНОГО И ПАССИВНОГО ЗАПАСА</a:t>
            </a:r>
            <a:r>
              <a:rPr lang="ru-RU" sz="1800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/>
            </a:r>
            <a:br>
              <a:rPr lang="ru-RU" sz="2000" dirty="0" smtClean="0">
                <a:solidFill>
                  <a:schemeClr val="accent2"/>
                </a:solidFill>
              </a:rPr>
            </a:b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РАБОТУ ВЫПОЛНИЛА  ИОНЦЕВА  ТАТЬЯНА  НИКОЛАЕВНА УЧИТЕЛЬ РУССКОГО ЯЗЫКА И ЛИТЕРАТУРЫ МАУ СОШ № 5</a:t>
            </a: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sz="1600" dirty="0" smtClean="0">
                <a:solidFill>
                  <a:schemeClr val="accent1"/>
                </a:solidFill>
              </a:rPr>
              <a:t>КУРГАНИНСК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Многие диалектные слова уходят из обихода, встречаются преимущественно в речи очень старых или неграмотных людей. Наша задача – сохранить их для потомков. Я хочу вам зачитать слова Г.Мельниченко: «Потерять диалектные слова – это значит потерять для науки, для истории нашего народа значительную часть языка. Вот почему наш долг, наша святая обязанность - сохранить эти неоценимые сокровища живой народной речи»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Домашнее задание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Ребята , вы должны расспросить  у своих родителей о  особенностях их профессии  и написать  мини – сочинение ,использовав профессионализмы.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2"/>
            <a:r>
              <a:rPr lang="ru-RU" smtClean="0"/>
              <a:t>ЖЕЛАЮ   УСПЕХА!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Литература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1)Арапов М.В. Пассивный словарь // Лингвистический энциклопедический словарь. М., 1990.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2)Сороколетов Ф.П. Пассивный словарь // Русский язык: Энциклопедия. М., 1999.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3)</a:t>
            </a:r>
            <a:r>
              <a:rPr lang="ru-RU" dirty="0" err="1" smtClean="0"/>
              <a:t>Шанский</a:t>
            </a:r>
            <a:r>
              <a:rPr lang="ru-RU" dirty="0" smtClean="0"/>
              <a:t> Н.М. Лексикология современного русского языка. М.: Просвещение, 1982. 328 с., 1995.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4). Резниченко И.Л. Стилистический узус русского языка и его отражение в лексикографии: </a:t>
            </a:r>
            <a:r>
              <a:rPr lang="ru-RU" dirty="0" err="1" smtClean="0"/>
              <a:t>Дис</a:t>
            </a:r>
            <a:r>
              <a:rPr lang="ru-RU" dirty="0" smtClean="0"/>
              <a:t> .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наук. М., 1994. 24 с.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5).Языкознание. Большой энциклопедический словарь / Гл. ред. В. Н. Ярцева. — 2-е изд. -М.: Большая Российская энциклопедия", 1998. — 685 с</a:t>
            </a:r>
            <a:r>
              <a:rPr lang="ru-RU" smtClean="0"/>
              <a:t>.: </a:t>
            </a:r>
            <a:endParaRPr lang="ru-RU" dirty="0" smtClean="0"/>
          </a:p>
          <a:p>
            <a:r>
              <a:rPr lang="ru-RU" dirty="0" smtClean="0"/>
              <a:t>6). Словарь Даля В.И.</a:t>
            </a:r>
          </a:p>
          <a:p>
            <a:r>
              <a:rPr lang="ru-RU" dirty="0" smtClean="0"/>
              <a:t>7) Атлас «Язык русской деревни»</a:t>
            </a:r>
          </a:p>
          <a:p>
            <a:r>
              <a:rPr lang="ru-RU" dirty="0" smtClean="0"/>
              <a:t>8)СЛОВАРЬ КУБАНСКИХ ДИАЛЕКТИЗМОВ В РУССКОМ ЯЗЫКЕ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ЛЕКСИКА АКТИВНОГО И ПАССИВНОГО ЗАПАСА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ДИАЛЕКТИЗМЫ 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ПРОФЕССИОНАЛИЗМЫ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слова, принадлежащие к определенному диалекту. Диалекты - это русские народные говоры, имеющие в своем составе значительное количество самобытных слов, известных только в определенной местности. 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dirty="0" smtClean="0"/>
              <a:t>Значение: вызывают у читателя более яркие представления о том месте, где развиваются описываемые события с целью речевой характеристики персонажа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слова, которые используются в различных сферах производства, </a:t>
            </a:r>
            <a:r>
              <a:rPr lang="ru-RU" sz="2200" dirty="0" smtClean="0"/>
              <a:t>техники</a:t>
            </a:r>
            <a:r>
              <a:rPr lang="ru-RU" dirty="0" smtClean="0"/>
              <a:t> и т.д. ; </a:t>
            </a:r>
            <a:r>
              <a:rPr lang="ru-RU" u="sng" dirty="0" smtClean="0"/>
              <a:t>термины</a:t>
            </a:r>
            <a:r>
              <a:rPr lang="ru-RU" dirty="0" smtClean="0"/>
              <a:t> - слова, которые называют специальные понятия какой-либо сферы производства или науки; профессионализмы и термины используются людьми одной профессии, в одной области науки.</a:t>
            </a:r>
            <a:r>
              <a:rPr lang="ru-RU" i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90100"/>
            <a:ext cx="231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Профессионализмы  в речи моряков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Камбуз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Балясина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err="1" smtClean="0">
                <a:solidFill>
                  <a:schemeClr val="bg1"/>
                </a:solidFill>
              </a:rPr>
              <a:t>Шконка</a:t>
            </a:r>
            <a:endParaRPr lang="ru-RU" sz="1100" dirty="0" smtClean="0">
              <a:solidFill>
                <a:schemeClr val="bg1"/>
              </a:solidFill>
            </a:endParaRP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Рундук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Клотик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Баночка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Швартовый</a:t>
            </a:r>
          </a:p>
          <a:p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Якорь</a:t>
            </a:r>
          </a:p>
          <a:p>
            <a:endParaRPr lang="ru-RU" sz="1100" dirty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Кок</a:t>
            </a:r>
          </a:p>
          <a:p>
            <a:endParaRPr lang="ru-RU" sz="1100" dirty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Палуба</a:t>
            </a:r>
          </a:p>
          <a:p>
            <a:endParaRPr lang="ru-RU" sz="1100" dirty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Гальюн</a:t>
            </a:r>
          </a:p>
          <a:p>
            <a:endParaRPr lang="ru-RU" sz="1100" dirty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Шпангоут</a:t>
            </a:r>
          </a:p>
          <a:p>
            <a:endParaRPr lang="ru-RU" sz="1100" dirty="0">
              <a:solidFill>
                <a:schemeClr val="bg1"/>
              </a:solidFill>
            </a:endParaRPr>
          </a:p>
          <a:p>
            <a:r>
              <a:rPr lang="ru-RU" sz="1100" dirty="0" smtClean="0">
                <a:solidFill>
                  <a:schemeClr val="bg1"/>
                </a:solidFill>
              </a:rPr>
              <a:t>киль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http://im2-tub-ru.yandex.net/i?id=167665526-60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75050" y="609192"/>
            <a:ext cx="5111750" cy="518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Профессионализмы  в речи  врача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скальпель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капельница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анестезия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диспансеризация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вакцинация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стетоскоп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фонедоскоп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http://im6-tub-ru.yandex.net/i?id=31305822-0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692696"/>
            <a:ext cx="4104456" cy="43204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. </a:t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Я предлагаю  определить, к каким профессиям относятся те группы слов , которые я сейчас буду зачитывать. 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Рисунок, проект, план, город, гармония, чертеж, конструкции, строительство, здания, памятники. </a:t>
            </a:r>
          </a:p>
          <a:p>
            <a:pPr lvl="0"/>
            <a:r>
              <a:rPr lang="ru-RU" dirty="0" smtClean="0"/>
              <a:t>Ткань, раскрой, лекало, костюм, ножницы, ателье. </a:t>
            </a:r>
          </a:p>
          <a:p>
            <a:pPr lvl="0"/>
            <a:r>
              <a:rPr lang="ru-RU" dirty="0" smtClean="0"/>
              <a:t>Верстак, рубанок, станок, древесина, мебель, мастерская. </a:t>
            </a:r>
          </a:p>
          <a:p>
            <a:pPr lvl="0"/>
            <a:r>
              <a:rPr lang="ru-RU" dirty="0" smtClean="0"/>
              <a:t>Газета, новости, современность, люди, оперативность, редакция, факты. </a:t>
            </a:r>
          </a:p>
          <a:p>
            <a:pPr lvl="0"/>
            <a:r>
              <a:rPr lang="ru-RU" dirty="0" smtClean="0"/>
              <a:t>Земля, природа, поле, теплица, сад, сорта, растения, уход, плоды, зерно, удобрения, урожай. </a:t>
            </a:r>
          </a:p>
          <a:p>
            <a:pPr lvl="0"/>
            <a:r>
              <a:rPr lang="ru-RU" dirty="0" smtClean="0"/>
              <a:t>Деньги, посетители, клиенты, вклад, сберегательная книжка, документы, аккредитивы, личный счет. </a:t>
            </a:r>
          </a:p>
          <a:p>
            <a:pPr lvl="0"/>
            <a:r>
              <a:rPr lang="ru-RU" dirty="0" smtClean="0"/>
              <a:t>Театр, зрители, сцена, премьера, аплодисменты, костюм, грим. </a:t>
            </a:r>
          </a:p>
          <a:p>
            <a:pPr lvl="0"/>
            <a:r>
              <a:rPr lang="ru-RU" dirty="0" smtClean="0"/>
              <a:t>Стройка, кирпич, бетон, глазомер, конструкции, свежий воздух, кельма (лопаточка с изящно изогнутой ручкой), стена, кладка. </a:t>
            </a:r>
          </a:p>
          <a:p>
            <a:pPr lvl="0"/>
            <a:r>
              <a:rPr lang="ru-RU" dirty="0" smtClean="0"/>
              <a:t>Ремонт, трубопровод, отопление, водопровод, авария, техническая грамотность, слесарный инструмент.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ответы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архитектор</a:t>
            </a:r>
          </a:p>
          <a:p>
            <a:r>
              <a:rPr lang="ru-RU" dirty="0" smtClean="0"/>
              <a:t>портной</a:t>
            </a:r>
          </a:p>
          <a:p>
            <a:r>
              <a:rPr lang="ru-RU" dirty="0" smtClean="0"/>
              <a:t>столяр</a:t>
            </a:r>
          </a:p>
          <a:p>
            <a:r>
              <a:rPr lang="ru-RU" dirty="0" smtClean="0"/>
              <a:t>журналист</a:t>
            </a:r>
          </a:p>
          <a:p>
            <a:r>
              <a:rPr lang="ru-RU" dirty="0" smtClean="0"/>
              <a:t>агроном</a:t>
            </a:r>
          </a:p>
          <a:p>
            <a:r>
              <a:rPr lang="ru-RU" dirty="0" smtClean="0"/>
              <a:t>работник банка</a:t>
            </a:r>
          </a:p>
          <a:p>
            <a:r>
              <a:rPr lang="ru-RU" dirty="0" smtClean="0"/>
              <a:t>актёр</a:t>
            </a:r>
          </a:p>
          <a:p>
            <a:r>
              <a:rPr lang="ru-RU" dirty="0" smtClean="0"/>
              <a:t>строитель</a:t>
            </a:r>
          </a:p>
          <a:p>
            <a:r>
              <a:rPr lang="ru-RU" dirty="0" smtClean="0"/>
              <a:t>слесарь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Найди диалектные  слова.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Текст 1.</a:t>
            </a:r>
          </a:p>
          <a:p>
            <a:r>
              <a:rPr lang="ru-RU" dirty="0" smtClean="0"/>
              <a:t>- А сказать тебе, почему лошадь слушается человека?</a:t>
            </a:r>
          </a:p>
          <a:p>
            <a:r>
              <a:rPr lang="ru-RU" dirty="0" smtClean="0"/>
              <a:t>- Ну, кажи, кажи. </a:t>
            </a:r>
            <a:r>
              <a:rPr lang="ru-RU" dirty="0" err="1" smtClean="0"/>
              <a:t>Послухаемо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Заметь, какой у лошади глаз. Выпуклый. Как лупа. Значит, все перед ней в увеличенном виде. Представляешь, какими она видит нас! </a:t>
            </a:r>
            <a:r>
              <a:rPr lang="ru-RU" dirty="0" err="1" smtClean="0"/>
              <a:t>Агромадными</a:t>
            </a:r>
            <a:r>
              <a:rPr lang="ru-RU" dirty="0" smtClean="0"/>
              <a:t> великанами! Ну и боится. Потому и слушается.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Чи</a:t>
            </a:r>
            <a:r>
              <a:rPr lang="ru-RU" dirty="0" smtClean="0"/>
              <a:t> ты </a:t>
            </a:r>
            <a:r>
              <a:rPr lang="ru-RU" dirty="0" err="1" smtClean="0"/>
              <a:t>дурень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шо</a:t>
            </a:r>
            <a:r>
              <a:rPr lang="ru-RU" dirty="0" smtClean="0"/>
              <a:t>?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тоби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казав?</a:t>
            </a:r>
          </a:p>
          <a:p>
            <a:r>
              <a:rPr lang="ru-RU" dirty="0" smtClean="0"/>
              <a:t>- Ведьмак жил у нас в деревне…</a:t>
            </a:r>
          </a:p>
          <a:p>
            <a:r>
              <a:rPr lang="ru-RU" dirty="0" smtClean="0"/>
              <a:t>- Брешет твой ведьмак! Лошадь не потому подчиняется, что боится, а потому, что доверяет, любит… </a:t>
            </a:r>
            <a:r>
              <a:rPr lang="ru-RU" dirty="0" err="1" smtClean="0"/>
              <a:t>Дывлюсь</a:t>
            </a:r>
            <a:r>
              <a:rPr lang="ru-RU" dirty="0" smtClean="0"/>
              <a:t> я, Ершов, зачем ты тут? Возле коня </a:t>
            </a:r>
            <a:r>
              <a:rPr lang="ru-RU" dirty="0" err="1" smtClean="0"/>
              <a:t>тоби</a:t>
            </a:r>
            <a:r>
              <a:rPr lang="ru-RU" dirty="0" smtClean="0"/>
              <a:t> нема </a:t>
            </a:r>
            <a:r>
              <a:rPr lang="ru-RU" dirty="0" err="1" smtClean="0"/>
              <a:t>шо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. Ты не казак! (Н.Краснов)</a:t>
            </a:r>
          </a:p>
          <a:p>
            <a:r>
              <a:rPr lang="ru-RU" dirty="0" smtClean="0"/>
              <a:t>Текст 2.</a:t>
            </a:r>
          </a:p>
          <a:p>
            <a:r>
              <a:rPr lang="ru-RU" dirty="0" smtClean="0"/>
              <a:t>«Где хозяин?» — «Нема».— «Как? совсем нету?» — «</a:t>
            </a:r>
            <a:r>
              <a:rPr lang="ru-RU" dirty="0" err="1" smtClean="0"/>
              <a:t>Совсим</a:t>
            </a:r>
            <a:r>
              <a:rPr lang="ru-RU" dirty="0" smtClean="0"/>
              <a:t>». — «А хозяйка?» — «</a:t>
            </a:r>
            <a:r>
              <a:rPr lang="ru-RU" dirty="0" err="1" smtClean="0"/>
              <a:t>Побигла</a:t>
            </a:r>
            <a:r>
              <a:rPr lang="ru-RU" dirty="0" smtClean="0"/>
              <a:t> в слободку». —-«Кто ж мне отопрет дверь?» — сказал я, ударив в неё ногою. (М. Лермонтов)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Самостоятельно:</a:t>
            </a:r>
            <a:br>
              <a:rPr lang="ru-RU" sz="1600" dirty="0" smtClean="0"/>
            </a:br>
            <a:r>
              <a:rPr lang="ru-RU" sz="1600" dirty="0" smtClean="0"/>
              <a:t>   к    диалектным словам подберите синонимы и запишите только общеупотребительные слова: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Каганец, </a:t>
            </a:r>
            <a:r>
              <a:rPr lang="ru-RU" dirty="0" err="1" smtClean="0"/>
              <a:t>буряк</a:t>
            </a:r>
            <a:r>
              <a:rPr lang="ru-RU" dirty="0" smtClean="0"/>
              <a:t>, </a:t>
            </a:r>
            <a:r>
              <a:rPr lang="ru-RU" dirty="0" err="1" smtClean="0"/>
              <a:t>гарбуз</a:t>
            </a:r>
            <a:r>
              <a:rPr lang="ru-RU" dirty="0" smtClean="0"/>
              <a:t>, </a:t>
            </a:r>
            <a:r>
              <a:rPr lang="ru-RU" dirty="0" err="1" smtClean="0"/>
              <a:t>цыбуля</a:t>
            </a:r>
            <a:r>
              <a:rPr lang="ru-RU" dirty="0" smtClean="0"/>
              <a:t>, ляда, груба, хай, </a:t>
            </a:r>
            <a:r>
              <a:rPr lang="ru-RU" dirty="0" err="1" smtClean="0"/>
              <a:t>мысник</a:t>
            </a:r>
            <a:r>
              <a:rPr lang="ru-RU" dirty="0" smtClean="0"/>
              <a:t>, тын, </a:t>
            </a:r>
            <a:r>
              <a:rPr lang="ru-RU" dirty="0" err="1" smtClean="0"/>
              <a:t>бачить</a:t>
            </a:r>
            <a:r>
              <a:rPr lang="ru-RU" dirty="0" smtClean="0"/>
              <a:t>, </a:t>
            </a:r>
            <a:r>
              <a:rPr lang="ru-RU" dirty="0" err="1" smtClean="0"/>
              <a:t>видсель</a:t>
            </a:r>
            <a:r>
              <a:rPr lang="ru-RU" dirty="0" smtClean="0"/>
              <a:t>, </a:t>
            </a:r>
            <a:r>
              <a:rPr lang="ru-RU" dirty="0" err="1" smtClean="0"/>
              <a:t>гарно</a:t>
            </a:r>
            <a:r>
              <a:rPr lang="ru-RU" dirty="0" smtClean="0"/>
              <a:t>, качка, дымарь.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Проверка записанного: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светильник, свёкла, арбуз, лук, дверь, печка, пускай, полка для мисок, плетень, видеть, отсюда, красиво, утка, печная труба.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669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ПО РУССКОМУ   ЯЗЫКУ (УЧЕБНИК  С.И. ЛЬВОВА 5  КЛАСС)  ЛЕКСИКА АКТИВНОГО И ПАССИВНОГО ЗАПАСА  </vt:lpstr>
      <vt:lpstr> ЛЕКСИКА АКТИВНОГО И ПАССИВНОГО ЗАПАСА   </vt:lpstr>
      <vt:lpstr>Профессионализмы  в речи моряков.</vt:lpstr>
      <vt:lpstr>Профессионализмы  в речи  врача</vt:lpstr>
      <vt:lpstr>.   Я предлагаю  определить, к каким профессиям относятся те группы слов , которые я сейчас буду зачитывать.  </vt:lpstr>
      <vt:lpstr>ответы</vt:lpstr>
      <vt:lpstr>Найди диалектные  слова.</vt:lpstr>
      <vt:lpstr>Самостоятельно:    к    диалектным словам подберите синонимы и запишите только общеупотребительные слова: </vt:lpstr>
      <vt:lpstr>Проверка записанного:  </vt:lpstr>
      <vt:lpstr>Слайд 10</vt:lpstr>
      <vt:lpstr>Домашнее задание</vt:lpstr>
      <vt:lpstr>Литература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Профессионализмы   в речи моряков</dc:title>
  <dc:creator>смарт</dc:creator>
  <cp:lastModifiedBy>смарт</cp:lastModifiedBy>
  <cp:revision>28</cp:revision>
  <dcterms:created xsi:type="dcterms:W3CDTF">2012-02-27T12:23:35Z</dcterms:created>
  <dcterms:modified xsi:type="dcterms:W3CDTF">2012-10-08T17:52:47Z</dcterms:modified>
</cp:coreProperties>
</file>