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4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A2775-0601-4D72-89A6-8C7B3AACA5F9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5BDBF-8746-4213-A95B-8F0B4BCD6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77DD1-A831-4DCF-A218-A5D3B94F9AB6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iogid.ru/authors/pisateli/bianki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5243522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БИАНКИ </a:t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b="1" dirty="0" smtClean="0">
                <a:solidFill>
                  <a:schemeClr val="accent2"/>
                </a:solidFill>
              </a:rPr>
              <a:t>ВИТАЛИЙ </a:t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b="1" dirty="0" smtClean="0">
                <a:solidFill>
                  <a:schemeClr val="accent2"/>
                </a:solidFill>
              </a:rPr>
              <a:t>ВАЛЕНТИНОВИЧ</a:t>
            </a:r>
            <a:endParaRPr lang="ru-RU" dirty="0"/>
          </a:p>
        </p:txBody>
      </p:sp>
      <p:pic>
        <p:nvPicPr>
          <p:cNvPr id="5122" name="Picture 2" descr="H:\Documents and Settings\Aida\Рабочий стол\ТЕКСТУРЫ и фоны, клипарты\96fcfcd110f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83149">
            <a:off x="7768459" y="157959"/>
            <a:ext cx="1244927" cy="1081641"/>
          </a:xfrm>
          <a:prstGeom prst="rect">
            <a:avLst/>
          </a:prstGeom>
          <a:noFill/>
        </p:spPr>
      </p:pic>
      <p:pic>
        <p:nvPicPr>
          <p:cNvPr id="5" name="Picture 6" descr="i_bianki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928802"/>
            <a:ext cx="27908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4343408" cy="1752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О жизни и творчестве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писателя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857224" y="188913"/>
            <a:ext cx="8107389" cy="25923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С 1928 года она несколько раз переиздавалась, становилась толще, ее переводили на разные языки мира. Рассказы из «Лесной газеты» звучали по радио, печатались, наряду с другими произведениями Бианки, на страницах журналов и газет.</a:t>
            </a:r>
          </a:p>
        </p:txBody>
      </p:sp>
      <p:pic>
        <p:nvPicPr>
          <p:cNvPr id="3" name="Picture 10" descr="Картинка 27 из 3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857496"/>
            <a:ext cx="36290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Картинка 5 из 2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643182"/>
            <a:ext cx="4175121" cy="313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286380" y="5429264"/>
            <a:ext cx="3673474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Дом в Бийске, в котором Бианки жил в 1921--1922 годах. В этом доме написал свою "Лесную Газету" </a:t>
            </a:r>
            <a:r>
              <a:rPr lang="ru-RU" b="1" dirty="0"/>
              <a:t>Виталий</a:t>
            </a:r>
            <a:r>
              <a:rPr lang="ru-RU" dirty="0"/>
              <a:t> </a:t>
            </a:r>
            <a:r>
              <a:rPr lang="ru-RU" b="1" dirty="0"/>
              <a:t>Бианки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928794" y="142852"/>
            <a:ext cx="7091364" cy="326231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Бианки не только сам постоянно работал над новыми книгами (он автор более трехсот произведений), ему удалось собрать вокруг себя замечательных людей, любивших и знавших зверей и птиц. Он называл их «переводчиками с бессловесного». </a:t>
            </a:r>
          </a:p>
        </p:txBody>
      </p:sp>
      <p:pic>
        <p:nvPicPr>
          <p:cNvPr id="3" name="Picture 6" descr="Картинка 4 из 2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141" y="126703"/>
            <a:ext cx="1722438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Картинка 40 из 8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643314"/>
            <a:ext cx="20574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Картинка 26 из 27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71793">
            <a:off x="1726484" y="3519412"/>
            <a:ext cx="20066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Картинка 5 из 86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82139">
            <a:off x="6944341" y="3490837"/>
            <a:ext cx="1825625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714744" y="3716338"/>
            <a:ext cx="5141919" cy="29749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Это были Н.Сладков,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С.Сахарнов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Э.Шим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Бианки помогал им в работе над книгами.  Вместе они вели одну из интереснейших радиопередач «Вести из леса».</a:t>
            </a:r>
          </a:p>
        </p:txBody>
      </p:sp>
      <p:pic>
        <p:nvPicPr>
          <p:cNvPr id="4" name="Picture 6" descr="Картинка 2 из 3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14290"/>
            <a:ext cx="22510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Картинка 3 из 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44449">
            <a:off x="598315" y="508358"/>
            <a:ext cx="21590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Картинка 24 из 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3429000"/>
            <a:ext cx="1905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Картинка 3 из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92893">
            <a:off x="6743328" y="641316"/>
            <a:ext cx="19050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13326"/>
            <a:ext cx="2174879" cy="332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Картинка 4 из 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45669">
            <a:off x="3867559" y="258509"/>
            <a:ext cx="24638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Картинка 1 из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64016">
            <a:off x="6617349" y="620096"/>
            <a:ext cx="20955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71670" y="4071942"/>
            <a:ext cx="7072330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Тридцать пять лет писал Бианки о лесе. Это слово часто звучало в названиях его книг: «Лесные домишки», «Лесные разведчики». Повести, рассказы, сказки Бианки своеобразно соединили в себе поэзию и точное знание. Последние он даже называл по-особенному: </a:t>
            </a:r>
            <a:r>
              <a:rPr lang="ru-RU" sz="2800" dirty="0" err="1" smtClean="0"/>
              <a:t>сказки-несказки</a:t>
            </a:r>
            <a:r>
              <a:rPr lang="ru-RU" sz="2800" dirty="0" smtClean="0"/>
              <a:t>. </a:t>
            </a:r>
            <a:endParaRPr lang="ru-RU" sz="28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Картинка 31 из 2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5" y="3500438"/>
            <a:ext cx="1785951" cy="216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Картинка 119 из 931"/>
          <p:cNvPicPr>
            <a:picLocks noChangeAspect="1" noChangeArrowheads="1"/>
          </p:cNvPicPr>
          <p:nvPr/>
        </p:nvPicPr>
        <p:blipFill>
          <a:blip r:embed="rId3" cstate="print">
            <a:lum bright="18000"/>
          </a:blip>
          <a:srcRect/>
          <a:stretch>
            <a:fillRect/>
          </a:stretch>
        </p:blipFill>
        <p:spPr bwMode="auto">
          <a:xfrm>
            <a:off x="3714744" y="3071809"/>
            <a:ext cx="2190752" cy="286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Картинка 21 из 3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523298"/>
            <a:ext cx="2190752" cy="311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42910" y="214290"/>
            <a:ext cx="8501090" cy="214314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В них нет волшебных палочек или сапог-скороходов, но чудес там не меньше. О самом неказистом воробье Бианки мог так рассказать, что мы только удивляемся: оказывается, тот совсем не прост. Удалось-таки писателю найти волшебные слова, которые «расколдовали» таинственный лесной мир.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14400" y="357166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Читайте книги детских писателей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 природе!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8" descr="Картинка 116 из 9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80667"/>
            <a:ext cx="2428892" cy="366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Картинка 5 из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071934" y="3123765"/>
            <a:ext cx="4762504" cy="313892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4414" y="4071942"/>
            <a:ext cx="7772400" cy="1362075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</a:t>
            </a:r>
            <a:b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Гугнина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юлия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станиславовна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  <a:b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мбоу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сош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№ 64 г. </a:t>
            </a:r>
            <a:r>
              <a:rPr lang="ru-RU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новосибирска</a:t>
            </a:r>
            <a:endParaRPr lang="ru-RU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857364"/>
            <a:ext cx="7772400" cy="15001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 smtClean="0"/>
              <a:t>Текст читайте на сайте</a:t>
            </a:r>
          </a:p>
          <a:p>
            <a:pPr algn="ctr">
              <a:buFontTx/>
              <a:buNone/>
            </a:pPr>
            <a:r>
              <a:rPr lang="ru-RU" dirty="0" smtClean="0">
                <a:hlinkClick r:id="rId2"/>
              </a:rPr>
              <a:t>http://www.bibliogid.ru/authors/pisateli/bianki</a:t>
            </a:r>
            <a:r>
              <a:rPr lang="ru-RU" dirty="0" smtClean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Картинка 1 из 2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857364"/>
            <a:ext cx="331628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827088" y="260350"/>
            <a:ext cx="7705725" cy="1368425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БИАНКИ В.В.</a:t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(1894–1959)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42910" y="1571612"/>
            <a:ext cx="5214974" cy="49688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Виталий Бианки родился в Петербурге. Певучая фамилия досталась ему от предков-итальянцев. Возможно, от них же и увлекающаяся, артистическая натура. От отца — ученого-орнитолога — талант исследователя и интерес ко всему, «что дышит, цветет и растет».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428860" y="1000108"/>
            <a:ext cx="6491288" cy="55768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Отец работал в Зоологическом музее Российской Академии наук. Квартира хранителя коллекций находилась прямо напротив музея, и дети — трое сыновей — часто бывали в его залах. Там за стеклянными витринами замерли животные, привезенные со всего земного шара. Как хотелось найти волшебное слово, которое «оживило» бы музейных зверей. Настоящие были дома: в квартире хранителя расположился небольшой зоопарк.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j04305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428868"/>
            <a:ext cx="5748337" cy="4217987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85786" y="142852"/>
            <a:ext cx="8642350" cy="22320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Летом семья Бианки уезжала в деревню Лебяжье. Здесь Витя впервые отправился в настоящее лесное путешествие. Было ему тогда лет пять-шесть. С тех пор лес стал для него волшебной страной, раем.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02313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5000636"/>
            <a:ext cx="2067621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Картинка 39 из 2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6002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428728" y="214290"/>
            <a:ext cx="7429552" cy="540704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Интерес к лесной жизни сделал его страстным охотником. Недаром первое ружье ему подарили в 13 лет. А еще он очень любил поэзию. Одно время увлекался футболом, даже входил в гимназическую команду.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Разными были интересы, таким же — образование. Вначале — гимназия, затем — факультет естественных наук в университете, позднее — занятия в институте истории искусств. А своим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главным лесным учителем Бианки считал отца. Именно он приучил сына записывать все наблюдения. Через много лет они преобразились в увлекательные рассказы и сказки.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Картинка 105 из 9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000372"/>
            <a:ext cx="20288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j04333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429000"/>
            <a:ext cx="4968875" cy="32607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85786" y="214290"/>
            <a:ext cx="8143933" cy="284003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Бианки никогда не привлекали наблюдения из окна уютного кабинета. Всю жизнь он много путешествовал (правда, не всегда по своей воле). Особенно запомнились походы по Алтаю. Бианки тогда, в начале 20-х годов, жил в Бийске, где преподавал биологию в школе, работал в краеведческом музее.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785786" y="0"/>
            <a:ext cx="8358214" cy="504031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Осенью 1922-го Бианки с семьей вернулся в Петроград. В те годы в городе при одной из библиотек существовал интереснейший литературный кружок, где собирались писатели, работавшие для детей. Сюда приходили Чуковский, Житков, Маршак. Маршак и привел однажды с собой Виталия Бианки. Вскоре в журнале «Воробей» был опубликован его рассказ «Путешествие красноголового воробья».  В том же, 1923 году, вышла первая книжка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/>
              <a:t> </a:t>
            </a:r>
            <a:r>
              <a:rPr lang="ru-RU" sz="2800" dirty="0" smtClean="0"/>
              <a:t> 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(«Чей нос лучше»).</a:t>
            </a:r>
          </a:p>
        </p:txBody>
      </p:sp>
      <p:pic>
        <p:nvPicPr>
          <p:cNvPr id="3" name="Picture 6" descr="Картинка 28 из 3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4429132"/>
            <a:ext cx="14287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714348" y="333375"/>
            <a:ext cx="8429652" cy="2590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Самой знаменитой книгой Бианки стала «Лесная газета». Другой подобной просто не было. Все самое любопытное, самое необычное и самое обычное, что происходило в природе каждый месяц и день, попало на страницы «Лесной газеты».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5" descr="Картинка 1 из 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143248"/>
            <a:ext cx="2284413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Картинка 2 из 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571744"/>
            <a:ext cx="2211388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Картинка 9 из 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3068638"/>
            <a:ext cx="2227262" cy="3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Рис. В.Курдова к рассказу В.Бианки «Где раки зимуют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572008"/>
            <a:ext cx="14763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500430" y="214290"/>
            <a:ext cx="5643570" cy="63817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Здесь можно было найти объявление скворцов «Ищем квартиры» или сообщение о первом «ку-ку», прозвучавшем в парке, или отзыв о спектакле, который давали на тихом лесном озере птицы-чомги. Была даже уголовная хроника: беда в лесу не редкость. Книга «выросла» из небольшого журнального отдела.  Бианки работал над ней с 1924 года до конца жизни, постоянно внося какие-то изменения.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11" descr="Картинка 38 из 2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14290"/>
            <a:ext cx="1825625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i_bianki2_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714620"/>
            <a:ext cx="1524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4-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4-13</Template>
  <TotalTime>24</TotalTime>
  <Words>99</Words>
  <Application>Microsoft Office PowerPoint</Application>
  <PresentationFormat>Экран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4-13</vt:lpstr>
      <vt:lpstr>БИАНКИ  ВИТАЛИЙ  ВАЛЕНТИНОВИЧ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Презентацию подготовила Гугнина юлия станиславовна учитель начальных классов  мбоу сош № 64 г. новосибирска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БИАНКИ  ВИТАЛИЙ  ВАЛЕНТИНОВИЧ</dc:title>
  <dc:creator>XP GAME 2007</dc:creator>
  <cp:lastModifiedBy>XP GAME 2007</cp:lastModifiedBy>
  <cp:revision>3</cp:revision>
  <dcterms:created xsi:type="dcterms:W3CDTF">2010-07-06T18:29:13Z</dcterms:created>
  <dcterms:modified xsi:type="dcterms:W3CDTF">2010-07-06T18:53:44Z</dcterms:modified>
</cp:coreProperties>
</file>