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D5F78-3D13-4663-A645-9A376397769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7E92B-5806-4D4C-B9D3-DF5A3BCE3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D5F78-3D13-4663-A645-9A376397769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7E92B-5806-4D4C-B9D3-DF5A3BCE3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D5F78-3D13-4663-A645-9A376397769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7E92B-5806-4D4C-B9D3-DF5A3BCE3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D5F78-3D13-4663-A645-9A376397769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7E92B-5806-4D4C-B9D3-DF5A3BCE3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D5F78-3D13-4663-A645-9A376397769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7E92B-5806-4D4C-B9D3-DF5A3BCE3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D5F78-3D13-4663-A645-9A376397769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7E92B-5806-4D4C-B9D3-DF5A3BCE3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D5F78-3D13-4663-A645-9A376397769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7E92B-5806-4D4C-B9D3-DF5A3BCE31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D5F78-3D13-4663-A645-9A376397769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7E92B-5806-4D4C-B9D3-DF5A3BCE3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D5F78-3D13-4663-A645-9A376397769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7E92B-5806-4D4C-B9D3-DF5A3BCE3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D5F78-3D13-4663-A645-9A376397769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7E92B-5806-4D4C-B9D3-DF5A3BCE3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1BD5F78-3D13-4663-A645-9A376397769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977E92B-5806-4D4C-B9D3-DF5A3BCE3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BD5F78-3D13-4663-A645-9A376397769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977E92B-5806-4D4C-B9D3-DF5A3BCE3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15887"/>
            <a:ext cx="8640762" cy="6742113"/>
          </a:xfrm>
        </p:spPr>
        <p:txBody>
          <a:bodyPr/>
          <a:lstStyle/>
          <a:p>
            <a:pPr algn="ctr"/>
            <a:r>
              <a:rPr lang="ru-RU" sz="9600" dirty="0"/>
              <a:t>Никто не забыт,</a:t>
            </a:r>
            <a:br>
              <a:rPr lang="ru-RU" sz="9600" dirty="0"/>
            </a:br>
            <a:r>
              <a:rPr lang="ru-RU" sz="9600" dirty="0"/>
              <a:t>Ничто не забыто!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914400"/>
          </a:xfrm>
        </p:spPr>
        <p:txBody>
          <a:bodyPr/>
          <a:lstStyle/>
          <a:p>
            <a:pPr algn="ctr"/>
            <a:r>
              <a:rPr lang="ru-RU" sz="4400" dirty="0" smtClean="0"/>
              <a:t>Марат </a:t>
            </a:r>
            <a:r>
              <a:rPr lang="ru-RU" sz="4400" dirty="0" err="1" smtClean="0"/>
              <a:t>Казей-Герой</a:t>
            </a:r>
            <a:r>
              <a:rPr lang="ru-RU" sz="4400" dirty="0" smtClean="0"/>
              <a:t> Советского Союза</a:t>
            </a:r>
            <a:endParaRPr lang="ru-RU" sz="4400" dirty="0"/>
          </a:p>
        </p:txBody>
      </p:sp>
      <p:pic>
        <p:nvPicPr>
          <p:cNvPr id="4" name="Содержимое 3" descr="Марат Каз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4235" y="1784350"/>
            <a:ext cx="3652730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914400"/>
          </a:xfrm>
        </p:spPr>
        <p:txBody>
          <a:bodyPr/>
          <a:lstStyle/>
          <a:p>
            <a:pPr algn="ctr"/>
            <a:r>
              <a:rPr lang="ru-RU" sz="4400" dirty="0" smtClean="0"/>
              <a:t>Леня Голиков-Герой Советского Союза</a:t>
            </a:r>
            <a:endParaRPr lang="ru-RU" sz="4400" dirty="0"/>
          </a:p>
        </p:txBody>
      </p:sp>
      <p:pic>
        <p:nvPicPr>
          <p:cNvPr id="4" name="Содержимое 3" descr="3_html_m64e0e9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7746" y="1955616"/>
            <a:ext cx="4465707" cy="422946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pPr algn="ctr"/>
            <a:r>
              <a:rPr lang="ru-RU" sz="4400" dirty="0" smtClean="0"/>
              <a:t>Валя Котик-Герой Советского Союза</a:t>
            </a:r>
            <a:endParaRPr lang="ru-RU" sz="4400" dirty="0"/>
          </a:p>
        </p:txBody>
      </p:sp>
      <p:pic>
        <p:nvPicPr>
          <p:cNvPr id="8194" name="Picture 2" descr="&amp;Rcy;&amp;acy;&amp;mcy;&amp;bcy;&amp;lcy;&amp;iecy;&amp;r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4896122" cy="4521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</p:spPr>
        <p:txBody>
          <a:bodyPr/>
          <a:lstStyle/>
          <a:p>
            <a:pPr algn="ctr"/>
            <a:r>
              <a:rPr lang="ru-RU" sz="4400" dirty="0" smtClean="0"/>
              <a:t>Зина Портнова-Герой Советского Союза</a:t>
            </a:r>
            <a:endParaRPr lang="ru-RU" sz="4400" dirty="0"/>
          </a:p>
        </p:txBody>
      </p:sp>
      <p:pic>
        <p:nvPicPr>
          <p:cNvPr id="4" name="Содержимое 3" descr="Зина Портн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5372" y="1784350"/>
            <a:ext cx="3650456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Костя Кравчук</a:t>
            </a:r>
            <a:endParaRPr lang="ru-RU" sz="4400" dirty="0"/>
          </a:p>
        </p:txBody>
      </p:sp>
      <p:pic>
        <p:nvPicPr>
          <p:cNvPr id="4" name="Содержимое 3" descr="Костя Кравчу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0405" y="1784350"/>
            <a:ext cx="3120390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Вася </a:t>
            </a:r>
            <a:r>
              <a:rPr lang="ru-RU" sz="4400" dirty="0" err="1" smtClean="0"/>
              <a:t>Коробко</a:t>
            </a:r>
            <a:endParaRPr lang="ru-RU" sz="4400" dirty="0"/>
          </a:p>
        </p:txBody>
      </p:sp>
      <p:pic>
        <p:nvPicPr>
          <p:cNvPr id="4" name="Содержимое 3" descr="Вася Коробко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9346" y="1784350"/>
            <a:ext cx="3462508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Надя Богданова</a:t>
            </a:r>
            <a:endParaRPr lang="ru-RU" sz="4400" dirty="0"/>
          </a:p>
        </p:txBody>
      </p:sp>
      <p:pic>
        <p:nvPicPr>
          <p:cNvPr id="4" name="Содержимое 3" descr="Надя Богдан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5317" y="1784350"/>
            <a:ext cx="3610566" cy="457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914400"/>
          </a:xfrm>
        </p:spPr>
        <p:txBody>
          <a:bodyPr/>
          <a:lstStyle/>
          <a:p>
            <a:pPr algn="ctr"/>
            <a:r>
              <a:rPr lang="ru-RU" sz="4400" dirty="0" err="1" smtClean="0"/>
              <a:t>П.Лычково</a:t>
            </a:r>
            <a:r>
              <a:rPr lang="ru-RU" sz="4400" dirty="0" smtClean="0"/>
              <a:t> Новгородской области</a:t>
            </a:r>
            <a:endParaRPr lang="ru-RU" sz="4400" dirty="0"/>
          </a:p>
        </p:txBody>
      </p:sp>
      <p:pic>
        <p:nvPicPr>
          <p:cNvPr id="4" name="Содержимое 3" descr="Лычково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ПОБЕДА!!!</a:t>
            </a:r>
            <a:endParaRPr lang="ru-RU" sz="4800" dirty="0"/>
          </a:p>
        </p:txBody>
      </p:sp>
      <p:pic>
        <p:nvPicPr>
          <p:cNvPr id="4" name="Содержимое 3" descr="9 м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6342" y="1784350"/>
            <a:ext cx="4828515" cy="4572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День Великой Победы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Содержимое 3" descr="9 мая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1264" y="1784350"/>
            <a:ext cx="5398672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Картинка 4 из 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875"/>
            <a:ext cx="8208962" cy="684212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obed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388350" cy="685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ДЕТИ И ВОЙНА</a:t>
            </a:r>
            <a:endParaRPr lang="ru-RU" sz="6000" dirty="0"/>
          </a:p>
        </p:txBody>
      </p:sp>
      <p:pic>
        <p:nvPicPr>
          <p:cNvPr id="4" name="Содержимое 3" descr="дети вой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6414" y="1784350"/>
            <a:ext cx="632837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</p:spPr>
        <p:txBody>
          <a:bodyPr/>
          <a:lstStyle/>
          <a:p>
            <a:pPr algn="ctr"/>
            <a:r>
              <a:rPr lang="ru-RU" sz="4800" dirty="0" smtClean="0"/>
              <a:t>Дети в концентрационном лагере в Германии</a:t>
            </a:r>
            <a:endParaRPr lang="ru-RU" sz="4800" dirty="0"/>
          </a:p>
        </p:txBody>
      </p:sp>
      <p:pic>
        <p:nvPicPr>
          <p:cNvPr id="4" name="Содержимое 3" descr="67e7cca6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8284" y="1784350"/>
            <a:ext cx="684463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914400"/>
          </a:xfrm>
        </p:spPr>
        <p:txBody>
          <a:bodyPr/>
          <a:lstStyle/>
          <a:p>
            <a:pPr algn="ctr"/>
            <a:r>
              <a:rPr lang="ru-RU" sz="4800" dirty="0" smtClean="0"/>
              <a:t>Памятник детям в Лидице</a:t>
            </a:r>
            <a:endParaRPr lang="ru-RU" sz="4800" dirty="0"/>
          </a:p>
        </p:txBody>
      </p:sp>
      <p:pic>
        <p:nvPicPr>
          <p:cNvPr id="4" name="Содержимое 3" descr="Памятник Детям в Лидиц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06845"/>
            <a:ext cx="7344816" cy="47052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 детям Ленинграда</a:t>
            </a:r>
            <a:endParaRPr lang="ru-RU" dirty="0"/>
          </a:p>
        </p:txBody>
      </p:sp>
      <p:pic>
        <p:nvPicPr>
          <p:cNvPr id="4" name="Содержимое 3" descr="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9646" y="1784350"/>
            <a:ext cx="608190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Блокадная зима 1941 года</a:t>
            </a:r>
            <a:endParaRPr lang="ru-RU" dirty="0"/>
          </a:p>
        </p:txBody>
      </p:sp>
      <p:pic>
        <p:nvPicPr>
          <p:cNvPr id="4" name="Содержимое 3" descr="Дети Блокадного Ленингра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911350"/>
            <a:ext cx="7620000" cy="431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Таня Савичева</a:t>
            </a:r>
            <a:endParaRPr lang="ru-RU" sz="4800" dirty="0"/>
          </a:p>
        </p:txBody>
      </p:sp>
      <p:pic>
        <p:nvPicPr>
          <p:cNvPr id="4" name="Содержимое 3" descr="Таня Савиче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5600" y="1892300"/>
            <a:ext cx="6350000" cy="43561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41</TotalTime>
  <Words>57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</vt:lpstr>
      <vt:lpstr>Никто не забыт, Ничто не забыто!</vt:lpstr>
      <vt:lpstr>Слайд 2</vt:lpstr>
      <vt:lpstr>Слайд 3</vt:lpstr>
      <vt:lpstr>ДЕТИ И ВОЙНА</vt:lpstr>
      <vt:lpstr>Дети в концентрационном лагере в Германии</vt:lpstr>
      <vt:lpstr>Памятник детям в Лидице</vt:lpstr>
      <vt:lpstr>Памятник детям Ленинграда</vt:lpstr>
      <vt:lpstr>Блокадная зима 1941 года</vt:lpstr>
      <vt:lpstr>Таня Савичева</vt:lpstr>
      <vt:lpstr>Марат Казей-Герой Советского Союза</vt:lpstr>
      <vt:lpstr>Леня Голиков-Герой Советского Союза</vt:lpstr>
      <vt:lpstr>Валя Котик-Герой Советского Союза</vt:lpstr>
      <vt:lpstr>Зина Портнова-Герой Советского Союза</vt:lpstr>
      <vt:lpstr>Костя Кравчук</vt:lpstr>
      <vt:lpstr>Вася Коробко</vt:lpstr>
      <vt:lpstr>Надя Богданова</vt:lpstr>
      <vt:lpstr>П.Лычково Новгородской области</vt:lpstr>
      <vt:lpstr>ПОБЕДА!!!</vt:lpstr>
      <vt:lpstr>День Великой Победы!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Никто не забыт, Ничто не забыто!</dc:title>
  <dc:creator>Пушкин</dc:creator>
  <cp:lastModifiedBy>Учительская</cp:lastModifiedBy>
  <cp:revision>13</cp:revision>
  <dcterms:created xsi:type="dcterms:W3CDTF">2015-04-15T13:40:03Z</dcterms:created>
  <dcterms:modified xsi:type="dcterms:W3CDTF">2015-05-05T08:49:59Z</dcterms:modified>
</cp:coreProperties>
</file>