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29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96941-2C0B-4D4D-BAEA-D0A12A4FE5DF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947FE-7D49-48A1-B013-281D1E412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Шушпанова Ирина Вячеславовна </a:t>
            </a:r>
          </a:p>
        </p:txBody>
      </p:sp>
      <p:sp>
        <p:nvSpPr>
          <p:cNvPr id="2054" name="Подзаголовок 5"/>
          <p:cNvSpPr txBox="1">
            <a:spLocks/>
          </p:cNvSpPr>
          <p:nvPr/>
        </p:nvSpPr>
        <p:spPr bwMode="auto">
          <a:xfrm>
            <a:off x="2195513" y="2500313"/>
            <a:ext cx="18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400" i="1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06732" y="5805264"/>
            <a:ext cx="5251454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CC0099"/>
                </a:solidFill>
                <a:latin typeface="Monotype Corsiva" pitchFamily="66" charset="0"/>
                <a:cs typeface="Arial" charset="0"/>
              </a:rPr>
              <a:t>Учитель ОРКСЭ МБОУ ООШ №12 х. </a:t>
            </a:r>
            <a:r>
              <a:rPr lang="ru-RU" sz="2000" dirty="0" err="1" smtClean="0">
                <a:solidFill>
                  <a:srgbClr val="CC0099"/>
                </a:solidFill>
                <a:latin typeface="Monotype Corsiva" pitchFamily="66" charset="0"/>
                <a:cs typeface="Arial" charset="0"/>
              </a:rPr>
              <a:t>Мамацев</a:t>
            </a:r>
            <a:r>
              <a:rPr lang="ru-RU" sz="2000" dirty="0" smtClean="0">
                <a:solidFill>
                  <a:srgbClr val="CC0099"/>
                </a:solidFill>
                <a:latin typeface="Monotype Corsiva" pitchFamily="66" charset="0"/>
                <a:cs typeface="Arial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1777" y="1949083"/>
            <a:ext cx="202577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Дорога между г. Майкопом и ст. Ханской </a:t>
            </a:r>
            <a:endParaRPr lang="ru-RU" dirty="0"/>
          </a:p>
        </p:txBody>
      </p:sp>
      <p:pic>
        <p:nvPicPr>
          <p:cNvPr id="4100" name="Picture 4" descr="Продажа земельных участков с фото в Краснодаре и крае - стр.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9835" y="2247186"/>
            <a:ext cx="4743039" cy="355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2694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Ул. Первомайская №159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Старый МайкопЪ в фотографиях Адыгея, Старые фотографии, Майкоп SeaGid.ru - Гид по черноморскому побережью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3885" y="2693192"/>
            <a:ext cx="4286250" cy="285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290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Ул. </a:t>
            </a:r>
            <a:r>
              <a:rPr lang="ru-RU" dirty="0" err="1" smtClean="0"/>
              <a:t>Краснооктябрьская</a:t>
            </a:r>
            <a:r>
              <a:rPr lang="ru-RU" dirty="0" smtClean="0"/>
              <a:t> №25</a:t>
            </a:r>
            <a:endParaRPr lang="ru-RU" dirty="0"/>
          </a:p>
        </p:txBody>
      </p:sp>
      <p:pic>
        <p:nvPicPr>
          <p:cNvPr id="6148" name="Picture 4" descr="гостиница Майкоп - Мои фотографии - Фотоальбомы - Кла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8347" y="1946773"/>
            <a:ext cx="4908578" cy="318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7768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584" y="1504216"/>
            <a:ext cx="7053542" cy="1050398"/>
          </a:xfrm>
        </p:spPr>
        <p:txBody>
          <a:bodyPr/>
          <a:lstStyle/>
          <a:p>
            <a:pPr algn="ctr"/>
            <a:r>
              <a:rPr lang="ru-RU" dirty="0" smtClean="0"/>
              <a:t>Район Восход </a:t>
            </a:r>
            <a:endParaRPr lang="ru-RU" dirty="0"/>
          </a:p>
        </p:txBody>
      </p:sp>
      <p:pic>
        <p:nvPicPr>
          <p:cNvPr id="7170" name="Picture 2" descr="Сайт знакомств - Вап для делефон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0038" y="2350645"/>
            <a:ext cx="4538909" cy="346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1994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Стадион Динамо</a:t>
            </a:r>
            <a:endParaRPr lang="ru-RU" dirty="0"/>
          </a:p>
        </p:txBody>
      </p:sp>
      <p:pic>
        <p:nvPicPr>
          <p:cNvPr id="8194" name="Picture 2" descr="Реферат Центральный стадион Волгогра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8476" y="2010703"/>
            <a:ext cx="5000625" cy="37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8620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Гиагинский</a:t>
            </a:r>
            <a:r>
              <a:rPr lang="ru-RU" dirty="0" smtClean="0"/>
              <a:t> район </a:t>
            </a:r>
            <a:endParaRPr lang="ru-RU" dirty="0"/>
          </a:p>
        </p:txBody>
      </p:sp>
      <p:pic>
        <p:nvPicPr>
          <p:cNvPr id="10242" name="Picture 2" descr="1 . Фотографии ст. Гиагинская СКЖД в Гиагинской (Республика Карелия). . Россия, Адыге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6535" y="1933246"/>
            <a:ext cx="5421490" cy="361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2728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Красногвардейский район </a:t>
            </a:r>
            <a:endParaRPr lang="ru-RU" dirty="0"/>
          </a:p>
        </p:txBody>
      </p:sp>
      <p:pic>
        <p:nvPicPr>
          <p:cNvPr id="9218" name="Picture 2" descr="https://im2-tub-ru.yandex.net/i?id=59a0b281145e2badfa280358d192488a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191" y="2247186"/>
            <a:ext cx="5610002" cy="358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2980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талог Композиции от магазина Одежда+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476" y="1714488"/>
            <a:ext cx="850610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sn знакомст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572560" cy="6572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Блог сайта &quot;НАШ ГОРОДО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67779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лендарь памятных дат военной истории России - Воронежская областная библиотека для слепых им. В.Г. Королен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14290"/>
            <a:ext cx="8792952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Война, Сталин и неблагодарная Европа (подборка публикаций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16" y="1000108"/>
            <a:ext cx="857256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Documents and Settings\Admin\Рабочий стол\b26dfd507995845fce70693aa80d558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23" y="500042"/>
            <a:ext cx="7905805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491889" cy="2497186"/>
          </a:xfrm>
        </p:spPr>
        <p:txBody>
          <a:bodyPr>
            <a:normAutofit/>
          </a:bodyPr>
          <a:lstStyle/>
          <a:p>
            <a:r>
              <a:rPr lang="ru-RU" dirty="0" smtClean="0"/>
              <a:t>Кровавые пятна войны на территории Адыгейской Автономной Области </a:t>
            </a:r>
            <a:endParaRPr lang="ru-RU" dirty="0"/>
          </a:p>
        </p:txBody>
      </p:sp>
      <p:pic>
        <p:nvPicPr>
          <p:cNvPr id="1026" name="Picture 2" descr="RussiaOutdoors - Путешествия по России. . АДЫГЕЙСКАЯ АВТОНОМ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357562"/>
            <a:ext cx="2728810" cy="267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3284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ataLife Engine Версия для печати Фото старого Майкоп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0524" y="1868283"/>
            <a:ext cx="6084776" cy="395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Майкоп 1941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958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Самолет над г. Майкопом в 1941 году</a:t>
            </a:r>
            <a:endParaRPr lang="ru-RU" dirty="0"/>
          </a:p>
        </p:txBody>
      </p:sp>
      <p:pic>
        <p:nvPicPr>
          <p:cNvPr id="3074" name="Picture 2" descr="Обои Самолеты Авиация Фото 2733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934" y="2247186"/>
            <a:ext cx="4572000" cy="353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8717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58</Words>
  <Application>Microsoft Office PowerPoint</Application>
  <PresentationFormat>Экран (4:3)</PresentationFormat>
  <Paragraphs>12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Шушпанова Ирина Вячеславовна </vt:lpstr>
      <vt:lpstr>Слайд 2</vt:lpstr>
      <vt:lpstr>Слайд 3</vt:lpstr>
      <vt:lpstr>Слайд 4</vt:lpstr>
      <vt:lpstr>Слайд 5</vt:lpstr>
      <vt:lpstr>Слайд 6</vt:lpstr>
      <vt:lpstr>Кровавые пятна войны на территории Адыгейской Автономной Области </vt:lpstr>
      <vt:lpstr>Майкоп 1941 года</vt:lpstr>
      <vt:lpstr>Самолет над г. Майкопом в 1941 году</vt:lpstr>
      <vt:lpstr>Дорога между г. Майкопом и ст. Ханской </vt:lpstr>
      <vt:lpstr>Ул. Первомайская №159 </vt:lpstr>
      <vt:lpstr>Ул. Краснооктябрьская №25</vt:lpstr>
      <vt:lpstr>Район Восход </vt:lpstr>
      <vt:lpstr>Стадион Динамо</vt:lpstr>
      <vt:lpstr>Гиагинский район </vt:lpstr>
      <vt:lpstr>Красногвардейский район 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2015-05-13T04:47:46Z</dcterms:created>
  <dcterms:modified xsi:type="dcterms:W3CDTF">2015-05-21T18:47:10Z</dcterms:modified>
</cp:coreProperties>
</file>