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3333FF"/>
    <a:srgbClr val="FF99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887DBD-D707-4FD6-B887-B1BC9B2934EC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E47879-B30C-4AEE-B02C-1E4B18545E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80312" y="5445224"/>
            <a:ext cx="1763687" cy="14127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Работу выполнила</a:t>
            </a:r>
          </a:p>
          <a:p>
            <a:r>
              <a:rPr lang="ru-RU" dirty="0" smtClean="0"/>
              <a:t>Есипова </a:t>
            </a:r>
            <a:r>
              <a:rPr lang="ru-RU" dirty="0" smtClean="0"/>
              <a:t>Лидия Ивановна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512" y="1052736"/>
            <a:ext cx="9180512" cy="187220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7000" dirty="0" smtClean="0">
                <a:solidFill>
                  <a:srgbClr val="00B050"/>
                </a:solidFill>
              </a:rPr>
              <a:t> </a:t>
            </a:r>
            <a:r>
              <a:rPr lang="ru-RU" sz="8000" dirty="0" smtClean="0">
                <a:solidFill>
                  <a:srgbClr val="00B050"/>
                </a:solidFill>
              </a:rPr>
              <a:t>Угадайте  сказки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0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79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57" y="0"/>
            <a:ext cx="9144857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Кот и лиса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26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CCC00"/>
                </a:solidFill>
              </a:rPr>
              <a:t>ТЕРЕМОК</a:t>
            </a:r>
            <a:endParaRPr lang="ru-RU" dirty="0">
              <a:solidFill>
                <a:srgbClr val="CCCC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0451"/>
            <a:ext cx="9144000" cy="599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14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990" y="0"/>
            <a:ext cx="912401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Три поросёнка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3292"/>
            <a:ext cx="9143389" cy="5924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7175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34246"/>
            <a:ext cx="91440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FF99"/>
                </a:solidFill>
              </a:rPr>
              <a:t>Волк и семеро козлят</a:t>
            </a:r>
            <a:endParaRPr lang="ru-RU" dirty="0">
              <a:solidFill>
                <a:srgbClr val="00FF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600"/>
            <a:ext cx="9144000" cy="5702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98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5744" y="21704"/>
            <a:ext cx="7432720" cy="1463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9900"/>
                </a:solidFill>
              </a:rPr>
              <a:t>Курочка</a:t>
            </a:r>
            <a:br>
              <a:rPr lang="ru-RU" dirty="0" smtClean="0">
                <a:solidFill>
                  <a:srgbClr val="FF9900"/>
                </a:solidFill>
              </a:rPr>
            </a:br>
            <a:r>
              <a:rPr lang="ru-RU" dirty="0" smtClean="0">
                <a:solidFill>
                  <a:srgbClr val="FF9900"/>
                </a:solidFill>
              </a:rPr>
              <a:t> РЯБА</a:t>
            </a:r>
            <a:endParaRPr lang="ru-RU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0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7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25144"/>
            <a:ext cx="6984776" cy="1647056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>
                <a:solidFill>
                  <a:srgbClr val="3333FF"/>
                </a:solidFill>
              </a:rPr>
              <a:t>ЗАЙКИНА ИЗБУШКА</a:t>
            </a:r>
            <a:endParaRPr lang="ru-RU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7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</TotalTime>
  <Words>21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 Угадайте  сказки</vt:lpstr>
      <vt:lpstr>Кот и лиса</vt:lpstr>
      <vt:lpstr>ТЕРЕМОК</vt:lpstr>
      <vt:lpstr>Три поросёнка</vt:lpstr>
      <vt:lpstr>Волк и семеро козлят</vt:lpstr>
      <vt:lpstr>Курочка  РЯБА</vt:lpstr>
      <vt:lpstr>ЗАЙКИНА ИЗБУШКА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2012-03-27T15:18:38Z</dcterms:created>
  <dcterms:modified xsi:type="dcterms:W3CDTF">2012-03-28T13:13:51Z</dcterms:modified>
</cp:coreProperties>
</file>