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82" r:id="rId4"/>
    <p:sldId id="283" r:id="rId5"/>
    <p:sldId id="284" r:id="rId6"/>
    <p:sldId id="280" r:id="rId7"/>
    <p:sldId id="271" r:id="rId8"/>
    <p:sldId id="273" r:id="rId9"/>
    <p:sldId id="277" r:id="rId10"/>
    <p:sldId id="285" r:id="rId11"/>
    <p:sldId id="278" r:id="rId12"/>
    <p:sldId id="269" r:id="rId13"/>
    <p:sldId id="25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CDF5CC-EDE8-44BB-A63D-F7E1518C51D7}" type="datetimeFigureOut">
              <a:rPr lang="ru-RU"/>
              <a:pPr>
                <a:defRPr/>
              </a:pPr>
              <a:t>12.07.2011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F153DC-2ACC-48E9-B182-79D6F0CA3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AA821-01FA-4B9A-B54E-12D371482A90}" type="datetimeFigureOut">
              <a:rPr lang="ru-RU"/>
              <a:pPr>
                <a:defRPr/>
              </a:pPr>
              <a:t>12.07.2011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8C1FB-6B16-419D-A17E-68CF9C525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60DEF-C511-46EA-949F-C0684E105C78}" type="datetimeFigureOut">
              <a:rPr lang="ru-RU"/>
              <a:pPr>
                <a:defRPr/>
              </a:pPr>
              <a:t>12.07.2011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A89F7-0BAF-4335-B7E7-35D2B7766C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61819-9E2E-402C-903B-C2ABF980915B}" type="datetimeFigureOut">
              <a:rPr lang="ru-RU"/>
              <a:pPr>
                <a:defRPr/>
              </a:pPr>
              <a:t>12.07.2011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95EA3-B183-4E25-8982-A4FE56A9D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DA030-A114-496C-88B9-424E2590CDC4}" type="datetimeFigureOut">
              <a:rPr lang="ru-RU"/>
              <a:pPr>
                <a:defRPr/>
              </a:pPr>
              <a:t>12.07.2011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3B3DE-2DAD-4C7E-8BE5-403A36A9B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B9F10-6903-4912-BD4F-C71CB07894CD}" type="datetimeFigureOut">
              <a:rPr lang="ru-RU"/>
              <a:pPr>
                <a:defRPr/>
              </a:pPr>
              <a:t>12.07.2011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CBA0F-CFE5-4A72-8915-D6F1B363E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7EC15-3DE8-4900-B074-CF9E33A65F44}" type="datetimeFigureOut">
              <a:rPr lang="ru-RU"/>
              <a:pPr>
                <a:defRPr/>
              </a:pPr>
              <a:t>12.07.2011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B52AF-296D-4AFA-B874-50316841F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F9245-0580-414E-89BC-92E9539DCA3D}" type="datetimeFigureOut">
              <a:rPr lang="ru-RU"/>
              <a:pPr>
                <a:defRPr/>
              </a:pPr>
              <a:t>12.07.2011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9FAD3-6251-41C4-B36B-015B1BB50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3546B-0D94-4986-B475-10AEE853CAC4}" type="datetimeFigureOut">
              <a:rPr lang="ru-RU"/>
              <a:pPr>
                <a:defRPr/>
              </a:pPr>
              <a:t>12.07.2011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BFDCD-5D42-429F-9851-21DFA8089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CB90E-A1EB-4A29-83F5-E199144F2F76}" type="datetimeFigureOut">
              <a:rPr lang="ru-RU"/>
              <a:pPr>
                <a:defRPr/>
              </a:pPr>
              <a:t>12.07.2011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2B264-85AE-447B-8747-8EE02AAEC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23ADD-0258-47A3-BDC5-88D8BCF11932}" type="datetimeFigureOut">
              <a:rPr lang="ru-RU"/>
              <a:pPr>
                <a:defRPr/>
              </a:pPr>
              <a:t>12.07.2011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B1083-3D5C-4746-8696-72E65CE75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A68B8-527C-4388-878C-7789D561AB5D}" type="datetimeFigureOut">
              <a:rPr lang="ru-RU"/>
              <a:pPr>
                <a:defRPr/>
              </a:pPr>
              <a:t>12.07.2011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3FE9C-608F-4CA7-82A3-D40DB8DCD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DF51F-8DBC-4EBB-A1A4-C318B4612073}" type="datetimeFigureOut">
              <a:rPr lang="ru-RU"/>
              <a:pPr>
                <a:defRPr/>
              </a:pPr>
              <a:t>12.07.2011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0BE61-293F-4E52-ACC2-86FD44B80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188819-9467-4874-AFD2-CE6C3C7B053F}" type="datetimeFigureOut">
              <a:rPr lang="ru-RU"/>
              <a:pPr>
                <a:defRPr/>
              </a:pPr>
              <a:t>12.07.2011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DFC0B1-211A-45DE-9103-90914EA65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 spd="med" advClick="0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saychata.ru/say/562/5228" TargetMode="External"/><Relationship Id="rId3" Type="http://schemas.openxmlformats.org/officeDocument/2006/relationships/hyperlink" Target="http://ramki.superall.ru/images/pasha/pas23.jpg" TargetMode="External"/><Relationship Id="rId7" Type="http://schemas.openxmlformats.org/officeDocument/2006/relationships/hyperlink" Target="http://smak.ua/ru/decor_napkin/i-440348/salfetka_zaychik.html" TargetMode="External"/><Relationship Id="rId2" Type="http://schemas.openxmlformats.org/officeDocument/2006/relationships/hyperlink" Target="http://byaki.net/uploads/posts/2009-04/1240108107_1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aychata.ru/say/607/3793" TargetMode="External"/><Relationship Id="rId5" Type="http://schemas.openxmlformats.org/officeDocument/2006/relationships/hyperlink" Target="http://www.melnikovitch.com/rabbits.php" TargetMode="External"/><Relationship Id="rId4" Type="http://schemas.openxmlformats.org/officeDocument/2006/relationships/hyperlink" Target="http://tver-13.ru/uploads/posts/2010-04/mss1003040001.jpg" TargetMode="External"/><Relationship Id="rId9" Type="http://schemas.openxmlformats.org/officeDocument/2006/relationships/hyperlink" Target="http://img1.liveinternet.ru/images/attach/c/1/57/327/57327694_1web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3786188" y="1500188"/>
            <a:ext cx="4529137" cy="1285875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77933C"/>
                </a:solidFill>
              </a:rPr>
              <a:t>Пасхальная корзинка</a:t>
            </a:r>
          </a:p>
        </p:txBody>
      </p:sp>
      <p:sp>
        <p:nvSpPr>
          <p:cNvPr id="1536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8400" y="4437063"/>
            <a:ext cx="4895850" cy="14874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100" b="1" smtClean="0">
                <a:solidFill>
                  <a:srgbClr val="77933C"/>
                </a:solidFill>
                <a:latin typeface="Arial" charset="0"/>
              </a:rPr>
              <a:t>Девяшина Е.В., 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b="1" smtClean="0">
                <a:solidFill>
                  <a:srgbClr val="77933C"/>
                </a:solidFill>
                <a:latin typeface="Arial" charset="0"/>
              </a:rPr>
              <a:t>учитель изобразительного искусства и художественного труда МОУ «СОШ №10» г. Кургана</a:t>
            </a:r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Корзинка из картона</a:t>
            </a:r>
          </a:p>
        </p:txBody>
      </p:sp>
      <p:pic>
        <p:nvPicPr>
          <p:cNvPr id="26627" name="Picture 8" descr="177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412875"/>
            <a:ext cx="5307013" cy="4751388"/>
          </a:xfrm>
        </p:spPr>
      </p:pic>
    </p:spTree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Развертка корзинки</a:t>
            </a:r>
          </a:p>
        </p:txBody>
      </p:sp>
      <p:pic>
        <p:nvPicPr>
          <p:cNvPr id="2560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196975"/>
            <a:ext cx="5689600" cy="3441700"/>
          </a:xfrm>
        </p:spPr>
      </p:pic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1268413"/>
            <a:ext cx="191293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а 48 из 119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23034"/>
            <a:ext cx="6500858" cy="597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Использованная литература</a:t>
            </a:r>
          </a:p>
        </p:txBody>
      </p:sp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468313" y="1341438"/>
            <a:ext cx="776922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2"/>
              </a:rPr>
              <a:t>http://ramki.superall.ru/images/pasha/pas1.jpg </a:t>
            </a:r>
            <a:r>
              <a:rPr lang="ru-RU">
                <a:latin typeface="Calibri" pitchFamily="34" charset="0"/>
                <a:hlinkClick r:id="rId2"/>
              </a:rPr>
              <a:t>- </a:t>
            </a:r>
            <a:r>
              <a:rPr lang="ru-RU">
                <a:latin typeface="Calibri" pitchFamily="34" charset="0"/>
              </a:rPr>
              <a:t>фон на первом слайде</a:t>
            </a:r>
            <a:endParaRPr lang="ru-RU">
              <a:latin typeface="Calibri" pitchFamily="34" charset="0"/>
              <a:hlinkClick r:id="rId2"/>
            </a:endParaRPr>
          </a:p>
          <a:p>
            <a:r>
              <a:rPr lang="en-US">
                <a:latin typeface="Calibri" pitchFamily="34" charset="0"/>
                <a:hlinkClick r:id="rId2"/>
              </a:rPr>
              <a:t>http://byaki.net/uploads/posts/2009-04/1240108107_12.jpg</a:t>
            </a:r>
            <a:r>
              <a:rPr lang="ru-RU">
                <a:latin typeface="Calibri" pitchFamily="34" charset="0"/>
              </a:rPr>
              <a:t> - картинка на фоне</a:t>
            </a:r>
          </a:p>
          <a:p>
            <a:r>
              <a:rPr lang="en-US">
                <a:latin typeface="Calibri" pitchFamily="34" charset="0"/>
                <a:hlinkClick r:id="rId3"/>
              </a:rPr>
              <a:t>http://ramki.superall.ru/images/pasha/pas23.jpg</a:t>
            </a:r>
            <a:r>
              <a:rPr lang="ru-RU">
                <a:latin typeface="Calibri" pitchFamily="34" charset="0"/>
              </a:rPr>
              <a:t> - картинка для фона</a:t>
            </a:r>
          </a:p>
          <a:p>
            <a:r>
              <a:rPr lang="en-US">
                <a:latin typeface="Calibri" pitchFamily="34" charset="0"/>
                <a:hlinkClick r:id="rId4"/>
              </a:rPr>
              <a:t>http://tver-13.ru/uploads/posts/2010-04/mss1003040001.jpg</a:t>
            </a:r>
            <a:r>
              <a:rPr lang="ru-RU">
                <a:latin typeface="Calibri" pitchFamily="34" charset="0"/>
              </a:rPr>
              <a:t> - картинка на слайде 2  </a:t>
            </a:r>
          </a:p>
          <a:p>
            <a:r>
              <a:rPr lang="en-US">
                <a:latin typeface="Calibri" pitchFamily="34" charset="0"/>
                <a:hlinkClick r:id="rId5"/>
              </a:rPr>
              <a:t>http://www.melnikovitch.com/rabbits.php</a:t>
            </a:r>
            <a:r>
              <a:rPr lang="ru-RU">
                <a:latin typeface="Calibri" pitchFamily="34" charset="0"/>
              </a:rPr>
              <a:t> - информация о кролике</a:t>
            </a:r>
          </a:p>
          <a:p>
            <a:r>
              <a:rPr lang="en-US">
                <a:latin typeface="Calibri" pitchFamily="34" charset="0"/>
                <a:hlinkClick r:id="rId6"/>
              </a:rPr>
              <a:t>http://saychata.ru/say/607/3793</a:t>
            </a:r>
            <a:r>
              <a:rPr lang="ru-RU">
                <a:latin typeface="Calibri" pitchFamily="34" charset="0"/>
              </a:rPr>
              <a:t> - контур зайца слайд 7</a:t>
            </a:r>
            <a:r>
              <a:rPr lang="en-US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  <a:hlinkClick r:id="rId7"/>
              </a:rPr>
              <a:t>http://smak.ua/ru/decor_napkin/i-440348/salfetka_zaychik.html</a:t>
            </a:r>
            <a:r>
              <a:rPr lang="ru-RU">
                <a:latin typeface="Calibri" pitchFamily="34" charset="0"/>
              </a:rPr>
              <a:t> - салфетка зайчик </a:t>
            </a:r>
          </a:p>
          <a:p>
            <a:r>
              <a:rPr lang="en-US">
                <a:latin typeface="Calibri" pitchFamily="34" charset="0"/>
                <a:hlinkClick r:id="rId8"/>
              </a:rPr>
              <a:t>http://saychata.ru/say/562/5228</a:t>
            </a:r>
            <a:r>
              <a:rPr lang="ru-RU">
                <a:latin typeface="Calibri" pitchFamily="34" charset="0"/>
              </a:rPr>
              <a:t> - зайчик из полотенца</a:t>
            </a:r>
            <a:r>
              <a:rPr lang="en-US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  <a:hlinkClick r:id="rId9"/>
              </a:rPr>
              <a:t>http://img1.liveinternet.ru/images/attach/c/1/57/327/57327694_1web.jpg</a:t>
            </a:r>
            <a:r>
              <a:rPr lang="ru-RU">
                <a:latin typeface="Calibri" pitchFamily="34" charset="0"/>
              </a:rPr>
              <a:t> -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214313" y="1071563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 На Пасху принято окрашивать яйца и дарить их друг другу со словами пасхального приветствия: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                                       </a:t>
            </a:r>
            <a:r>
              <a:rPr lang="ru-RU" b="1" smtClean="0">
                <a:solidFill>
                  <a:srgbClr val="FF0000"/>
                </a:solidFill>
              </a:rPr>
              <a:t>“Христос воскресе!” 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2050" name="Picture 2" descr="http://tver-13.ru/uploads/posts/2010-04/mss100304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3143248"/>
            <a:ext cx="2968632" cy="2920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</a:rPr>
              <a:t>Освящение пасхальных корзин в церкви</a:t>
            </a:r>
          </a:p>
        </p:txBody>
      </p:sp>
      <p:pic>
        <p:nvPicPr>
          <p:cNvPr id="28681" name="Picture 9" descr="Картинка 29 из 3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989138"/>
            <a:ext cx="5329238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1" descr="Картинка 31 из 3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1412875"/>
            <a:ext cx="2906713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5" descr="Картинка 143 из 93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8351838" cy="626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Картинка 83 из 10136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692150"/>
            <a:ext cx="5646737" cy="5646738"/>
          </a:xfrm>
        </p:spPr>
      </p:pic>
    </p:spTree>
  </p:cSld>
  <p:clrMapOvr>
    <a:masterClrMapping/>
  </p:clrMapOvr>
  <p:transition spd="med" advClick="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Украшение интерьера</a:t>
            </a:r>
          </a:p>
        </p:txBody>
      </p:sp>
      <p:pic>
        <p:nvPicPr>
          <p:cNvPr id="18434" name="Picture 5" descr="КАК СЕРВИРОВАТЬ ПАСХАЛЬНЫЙ СТО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484313"/>
            <a:ext cx="39751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Плетеные корзинки</a:t>
            </a:r>
          </a:p>
        </p:txBody>
      </p:sp>
      <p:pic>
        <p:nvPicPr>
          <p:cNvPr id="17410" name="Picture 7" descr="0_658a0_205480bc_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56100" y="1341438"/>
            <a:ext cx="4038600" cy="3413125"/>
          </a:xfrm>
        </p:spPr>
      </p:pic>
      <p:pic>
        <p:nvPicPr>
          <p:cNvPr id="17411" name="Picture 8" descr="0_6589a_5f5f6fa2_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619250" y="1412875"/>
            <a:ext cx="3068638" cy="4525963"/>
          </a:xfrm>
        </p:spPr>
      </p:pic>
    </p:spTree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7" descr="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476250"/>
            <a:ext cx="3381375" cy="4286250"/>
          </a:xfrm>
        </p:spPr>
      </p:pic>
      <p:pic>
        <p:nvPicPr>
          <p:cNvPr id="21506" name="Picture 8" descr="sam_072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4663" y="1844675"/>
            <a:ext cx="4038600" cy="3028950"/>
          </a:xfrm>
        </p:spPr>
      </p:pic>
    </p:spTree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Корзиночки (квиллинг)</a:t>
            </a:r>
          </a:p>
        </p:txBody>
      </p:sp>
      <p:pic>
        <p:nvPicPr>
          <p:cNvPr id="24578" name="Picture 8" descr="0_76413_a4d4dbc4_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0888" y="1600200"/>
            <a:ext cx="3451225" cy="4525963"/>
          </a:xfrm>
        </p:spPr>
      </p:pic>
      <p:pic>
        <p:nvPicPr>
          <p:cNvPr id="24579" name="Picture 11" descr="0_76469_8acfbdf4_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1700213"/>
            <a:ext cx="4038600" cy="2244725"/>
          </a:xfrm>
        </p:spPr>
      </p:pic>
    </p:spTree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93</Words>
  <Application>Microsoft Office PowerPoint</Application>
  <PresentationFormat>On-screen Show (4:3)</PresentationFormat>
  <Paragraphs>19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Пасхальная корзинка</vt:lpstr>
      <vt:lpstr>Слайд 2</vt:lpstr>
      <vt:lpstr>Освящение пасхальных корзин в церкви</vt:lpstr>
      <vt:lpstr>Слайд 4</vt:lpstr>
      <vt:lpstr>Слайд 5</vt:lpstr>
      <vt:lpstr>Украшение интерьера</vt:lpstr>
      <vt:lpstr>Плетеные корзинки</vt:lpstr>
      <vt:lpstr>Слайд 8</vt:lpstr>
      <vt:lpstr>Корзиночки (квиллинг)</vt:lpstr>
      <vt:lpstr>Корзинка из картона</vt:lpstr>
      <vt:lpstr>Развертка корзинки</vt:lpstr>
      <vt:lpstr>Слайд 12</vt:lpstr>
      <vt:lpstr>Использованная литература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Подарок к празднику</dc:title>
  <dc:creator>Admin</dc:creator>
  <cp:lastModifiedBy>Loner-XP</cp:lastModifiedBy>
  <cp:revision>18</cp:revision>
  <dcterms:created xsi:type="dcterms:W3CDTF">2011-04-02T18:07:45Z</dcterms:created>
  <dcterms:modified xsi:type="dcterms:W3CDTF">2011-07-12T10:27:52Z</dcterms:modified>
</cp:coreProperties>
</file>