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64" r:id="rId3"/>
    <p:sldId id="266" r:id="rId4"/>
    <p:sldId id="267" r:id="rId5"/>
    <p:sldId id="258" r:id="rId6"/>
    <p:sldId id="259" r:id="rId7"/>
    <p:sldId id="260" r:id="rId8"/>
    <p:sldId id="261" r:id="rId9"/>
    <p:sldId id="262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84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DB02-D2CE-498B-8A50-E1BB4BFC560D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FB1DFAE-F2AA-40D3-8419-C9F5605FB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DB02-D2CE-498B-8A50-E1BB4BFC560D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1DFAE-F2AA-40D3-8419-C9F5605FB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DB02-D2CE-498B-8A50-E1BB4BFC560D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1DFAE-F2AA-40D3-8419-C9F5605FB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DB02-D2CE-498B-8A50-E1BB4BFC560D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FB1DFAE-F2AA-40D3-8419-C9F5605FB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DB02-D2CE-498B-8A50-E1BB4BFC560D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1DFAE-F2AA-40D3-8419-C9F5605FB3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DB02-D2CE-498B-8A50-E1BB4BFC560D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1DFAE-F2AA-40D3-8419-C9F5605FB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DB02-D2CE-498B-8A50-E1BB4BFC560D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FB1DFAE-F2AA-40D3-8419-C9F5605FB3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DB02-D2CE-498B-8A50-E1BB4BFC560D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1DFAE-F2AA-40D3-8419-C9F5605FB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DB02-D2CE-498B-8A50-E1BB4BFC560D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1DFAE-F2AA-40D3-8419-C9F5605FB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DB02-D2CE-498B-8A50-E1BB4BFC560D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1DFAE-F2AA-40D3-8419-C9F5605FB3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1DB02-D2CE-498B-8A50-E1BB4BFC560D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B1DFAE-F2AA-40D3-8419-C9F5605FB3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DD1DB02-D2CE-498B-8A50-E1BB4BFC560D}" type="datetimeFigureOut">
              <a:rPr lang="ru-RU" smtClean="0"/>
              <a:pPr/>
              <a:t>04.08.2010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FB1DFAE-F2AA-40D3-8419-C9F5605FB3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sad.ru/" TargetMode="External"/><Relationship Id="rId2" Type="http://schemas.openxmlformats.org/officeDocument/2006/relationships/hyperlink" Target="http://www.perede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785926"/>
            <a:ext cx="8458200" cy="1222375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5400" dirty="0" smtClean="0">
                <a:solidFill>
                  <a:srgbClr val="00B0F0"/>
                </a:solidFill>
              </a:rPr>
              <a:t>К. И. Чуковский </a:t>
            </a:r>
            <a:br>
              <a:rPr lang="ru-RU" sz="5400" dirty="0" smtClean="0">
                <a:solidFill>
                  <a:srgbClr val="00B0F0"/>
                </a:solidFill>
              </a:rPr>
            </a:br>
            <a:r>
              <a:rPr lang="ru-RU" sz="5400" dirty="0" err="1" smtClean="0">
                <a:solidFill>
                  <a:srgbClr val="00B0F0"/>
                </a:solidFill>
              </a:rPr>
              <a:t>федорино</a:t>
            </a:r>
            <a:r>
              <a:rPr lang="ru-RU" sz="5400" dirty="0" smtClean="0">
                <a:solidFill>
                  <a:srgbClr val="00B0F0"/>
                </a:solidFill>
              </a:rPr>
              <a:t> горе</a:t>
            </a:r>
            <a:endParaRPr lang="ru-RU" sz="5400" dirty="0">
              <a:solidFill>
                <a:srgbClr val="00B0F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357166"/>
            <a:ext cx="8458200" cy="9144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/>
              <a:t>Урок литературного чтения во 2 классе</a:t>
            </a:r>
          </a:p>
          <a:p>
            <a:pPr algn="ctr"/>
            <a:r>
              <a:rPr lang="ru-RU" sz="2800" b="1" dirty="0" smtClean="0"/>
              <a:t>УМК «Школа России»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357686" y="5143512"/>
            <a:ext cx="46181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Автор Гизатулина </a:t>
            </a:r>
            <a:r>
              <a:rPr lang="ru-RU" b="1" dirty="0" err="1" smtClean="0"/>
              <a:t>Начия</a:t>
            </a:r>
            <a:r>
              <a:rPr lang="ru-RU" b="1" dirty="0" smtClean="0"/>
              <a:t> </a:t>
            </a:r>
            <a:r>
              <a:rPr lang="ru-RU" b="1" dirty="0" err="1" smtClean="0"/>
              <a:t>Аминовна</a:t>
            </a:r>
            <a:r>
              <a:rPr lang="ru-RU" b="1" dirty="0" smtClean="0"/>
              <a:t>,</a:t>
            </a:r>
          </a:p>
          <a:p>
            <a:pPr algn="ctr"/>
            <a:r>
              <a:rPr lang="ru-RU" b="1" dirty="0" smtClean="0"/>
              <a:t>учитель начальных классов</a:t>
            </a:r>
          </a:p>
          <a:p>
            <a:pPr algn="ctr"/>
            <a:r>
              <a:rPr lang="ru-RU" b="1" dirty="0" smtClean="0"/>
              <a:t>МОУ СОШ № 3</a:t>
            </a:r>
          </a:p>
          <a:p>
            <a:pPr algn="ctr"/>
            <a:r>
              <a:rPr lang="ru-RU" b="1" dirty="0" smtClean="0"/>
              <a:t>г. Салехард, ЯНАО</a:t>
            </a:r>
          </a:p>
          <a:p>
            <a:pPr algn="ctr"/>
            <a:r>
              <a:rPr lang="ru-RU" b="1" dirty="0" smtClean="0"/>
              <a:t>2010 г.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</a:rPr>
              <a:t>Ссылки на используемые ресурсы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hlinkClick r:id="rId2"/>
              </a:rPr>
              <a:t>http</a:t>
            </a:r>
            <a:r>
              <a:rPr lang="en-US" sz="2800" dirty="0" smtClean="0">
                <a:hlinkClick r:id="rId2"/>
              </a:rPr>
              <a:t>://</a:t>
            </a:r>
            <a:r>
              <a:rPr lang="en-US" sz="2800" dirty="0" smtClean="0">
                <a:hlinkClick r:id="rId2"/>
              </a:rPr>
              <a:t>www.perede</a:t>
            </a:r>
            <a:r>
              <a:rPr lang="ru-RU" sz="2800" dirty="0" smtClean="0"/>
              <a:t> - </a:t>
            </a:r>
            <a:r>
              <a:rPr lang="en-US" sz="2800" dirty="0" smtClean="0"/>
              <a:t>lkino-land.ru</a:t>
            </a:r>
            <a:r>
              <a:rPr lang="ru-RU" sz="2800" dirty="0" smtClean="0"/>
              <a:t> </a:t>
            </a:r>
          </a:p>
          <a:p>
            <a:r>
              <a:rPr lang="en-US" sz="2800" dirty="0" smtClean="0">
                <a:hlinkClick r:id="rId3"/>
              </a:rPr>
              <a:t>http://</a:t>
            </a:r>
            <a:r>
              <a:rPr lang="en-US" sz="2800" dirty="0" smtClean="0">
                <a:hlinkClick r:id="rId3"/>
              </a:rPr>
              <a:t>www.nsad.ru</a:t>
            </a:r>
            <a:endParaRPr lang="ru-RU" sz="2800" dirty="0" smtClean="0"/>
          </a:p>
          <a:p>
            <a:r>
              <a:rPr lang="en-US" sz="2800" dirty="0" smtClean="0"/>
              <a:t>ru.wikipedia.org/wiki/</a:t>
            </a:r>
            <a:r>
              <a:rPr lang="ru-RU" sz="2800" dirty="0" err="1" smtClean="0"/>
              <a:t>Чуковский_К</a:t>
            </a:r>
            <a:r>
              <a:rPr lang="ru-RU" sz="2800" dirty="0" smtClean="0"/>
              <a:t>. </a:t>
            </a:r>
            <a:endParaRPr lang="ru-RU" sz="2800" dirty="0" smtClean="0"/>
          </a:p>
          <a:p>
            <a:r>
              <a:rPr lang="ru-RU" sz="2800" dirty="0" smtClean="0"/>
              <a:t>Фото Льва Лобова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4357694"/>
            <a:ext cx="7929618" cy="175260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Корней Иванович Чуковский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1882 -1969</a:t>
            </a:r>
          </a:p>
          <a:p>
            <a:pPr algn="ctr">
              <a:lnSpc>
                <a:spcPct val="150000"/>
              </a:lnSpc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</a:t>
            </a:r>
            <a:r>
              <a:rPr lang="ru-RU" sz="2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Николай </a:t>
            </a:r>
            <a:r>
              <a:rPr lang="ru-RU" sz="2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</a:t>
            </a:r>
            <a:r>
              <a:rPr lang="ru-RU" sz="2800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асильевич Корнейчуков </a:t>
            </a:r>
            <a:endParaRPr lang="ru-RU" sz="2800" b="1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857488" y="357166"/>
            <a:ext cx="3429024" cy="37147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220px-Chukovsk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78" y="571480"/>
            <a:ext cx="279400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928934"/>
            <a:ext cx="8072494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dirty="0" smtClean="0"/>
          </a:p>
          <a:p>
            <a:r>
              <a:rPr lang="ru-RU" sz="1600" b="1" dirty="0" smtClean="0"/>
              <a:t>Корней Чуковский при жизни был самым главным детским кудесником и затейником. Характер великого сказочника передался и его жилищу. Дом-музей Чуковского в </a:t>
            </a:r>
            <a:r>
              <a:rPr lang="ru-RU" sz="1600" b="1" dirty="0" err="1" smtClean="0"/>
              <a:t>Переделкино</a:t>
            </a:r>
            <a:r>
              <a:rPr lang="ru-RU" sz="1600" b="1" dirty="0" smtClean="0"/>
              <a:t> хранит не только его личные вещи, но и частичку самого писателя. Здесь собрано множество забавных предметов, которые имеют свои чудесные свойства и собственные легенды. Дом-музей Чуковского сохранил свой первозданный облик. Поэтому нетрудно представить себе и самого Чуковского, который жил здесь когда-то, принимал у себя ребятишек со всего </a:t>
            </a:r>
            <a:r>
              <a:rPr lang="ru-RU" sz="1600" b="1" dirty="0" err="1" smtClean="0"/>
              <a:t>Переделкина</a:t>
            </a:r>
            <a:r>
              <a:rPr lang="ru-RU" sz="1600" b="1" dirty="0" smtClean="0"/>
              <a:t>, общался со знаменитыми писателями. Музей Чуковского в </a:t>
            </a:r>
            <a:r>
              <a:rPr lang="ru-RU" sz="1600" b="1" dirty="0" err="1" smtClean="0"/>
              <a:t>Переделкино</a:t>
            </a:r>
            <a:r>
              <a:rPr lang="ru-RU" sz="1600" b="1" dirty="0" smtClean="0"/>
              <a:t> до сих пор по-особому относится к каждому ребенку. Для детей предусмотрена специальная экскурсионная программа. Поэтому если среди взрослых посетителей есть хотя бы один ребенок, то вся экскурсия ориентируется именно на него. Музей Чуковского — это мир, созданный специально для детей. Это ещё один приятный подарок детворе от великого сказочника</a:t>
            </a:r>
            <a:endParaRPr lang="ru-RU" sz="1600" b="1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85728"/>
            <a:ext cx="3286148" cy="247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214942" y="2786058"/>
            <a:ext cx="3500462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286248" y="2714620"/>
            <a:ext cx="51435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 err="1" smtClean="0">
                <a:latin typeface="Times New Roman" pitchFamily="18" charset="0"/>
                <a:cs typeface="Times New Roman" pitchFamily="18" charset="0"/>
              </a:rPr>
              <a:t>Переделкино</a:t>
            </a:r>
            <a:endParaRPr lang="ru-RU" sz="105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Башмачное дерево у Дома </a:t>
            </a:r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музея К</a:t>
            </a:r>
            <a:r>
              <a:rPr lang="ru-RU" sz="1050" b="1" dirty="0" smtClean="0">
                <a:latin typeface="Times New Roman" pitchFamily="18" charset="0"/>
                <a:cs typeface="Times New Roman" pitchFamily="18" charset="0"/>
              </a:rPr>
              <a:t>. И. Чуковского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571480"/>
            <a:ext cx="3253263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+mj-lt"/>
              </a:rPr>
              <a:t>Дом -  музей</a:t>
            </a:r>
          </a:p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+mj-lt"/>
              </a:rPr>
              <a:t> К. И. Чуковского </a:t>
            </a:r>
          </a:p>
          <a:p>
            <a:pPr algn="ctr"/>
            <a:r>
              <a:rPr lang="ru-RU" sz="2800" b="1" dirty="0" smtClean="0">
                <a:solidFill>
                  <a:srgbClr val="00B0F0"/>
                </a:solidFill>
                <a:latin typeface="+mj-lt"/>
              </a:rPr>
              <a:t>в </a:t>
            </a:r>
            <a:r>
              <a:rPr lang="ru-RU" sz="2800" b="1" dirty="0" err="1" smtClean="0">
                <a:solidFill>
                  <a:srgbClr val="00B0F0"/>
                </a:solidFill>
                <a:latin typeface="+mj-lt"/>
              </a:rPr>
              <a:t>Переделкино</a:t>
            </a:r>
            <a:endParaRPr lang="ru-RU" sz="2800" b="1" dirty="0" smtClean="0">
              <a:solidFill>
                <a:srgbClr val="00B0F0"/>
              </a:solidFill>
              <a:latin typeface="+mj-lt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5" grpId="0" animBg="1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714876" y="1428736"/>
            <a:ext cx="4128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Arial Black" pitchFamily="34" charset="0"/>
              </a:rPr>
              <a:t>Переделкино</a:t>
            </a:r>
            <a:endParaRPr lang="ru-RU" dirty="0" smtClean="0">
              <a:latin typeface="Arial Black" pitchFamily="34" charset="0"/>
            </a:endParaRPr>
          </a:p>
          <a:p>
            <a:pPr algn="ctr"/>
            <a:r>
              <a:rPr lang="ru-RU" dirty="0" smtClean="0">
                <a:latin typeface="Arial Black" pitchFamily="34" charset="0"/>
              </a:rPr>
              <a:t> Библиотека К. И Чуковского</a:t>
            </a:r>
            <a:endParaRPr lang="ru-RU" sz="2400" dirty="0"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3500438"/>
            <a:ext cx="42862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Корней Чуковский никогда не гулял один - </a:t>
            </a:r>
            <a:r>
              <a:rPr lang="ru-RU" dirty="0" err="1" smtClean="0">
                <a:latin typeface="Arial Black" pitchFamily="34" charset="0"/>
              </a:rPr>
              <a:t>переделкинские</a:t>
            </a:r>
            <a:r>
              <a:rPr lang="ru-RU" dirty="0" smtClean="0">
                <a:latin typeface="Arial Black" pitchFamily="34" charset="0"/>
              </a:rPr>
              <a:t> дети регулярно составляли ему компанию. Именно для них он и построил рядом со своим домом детскую библиотеку. Дети с фотографий, висящих на стенах библиотеки, теперь приводят сюда своих внуков</a:t>
            </a:r>
            <a:endParaRPr lang="ru-RU" dirty="0">
              <a:latin typeface="Arial Black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57166"/>
            <a:ext cx="3714776" cy="2797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3214686"/>
            <a:ext cx="4501573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F0"/>
                </a:solidFill>
              </a:rPr>
              <a:t>Словарь 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1554162"/>
            <a:ext cx="7491434" cy="4525963"/>
          </a:xfrm>
        </p:spPr>
        <p:txBody>
          <a:bodyPr>
            <a:normAutofit fontScale="92500"/>
          </a:bodyPr>
          <a:lstStyle/>
          <a:p>
            <a:pPr>
              <a:lnSpc>
                <a:spcPct val="200000"/>
              </a:lnSpc>
            </a:pPr>
            <a:r>
              <a:rPr lang="ru-RU" sz="3600" b="1" dirty="0" smtClean="0">
                <a:latin typeface="Arial Black" pitchFamily="34" charset="0"/>
              </a:rPr>
              <a:t>Корыто </a:t>
            </a:r>
          </a:p>
          <a:p>
            <a:pPr>
              <a:lnSpc>
                <a:spcPct val="200000"/>
              </a:lnSpc>
            </a:pPr>
            <a:r>
              <a:rPr lang="ru-RU" sz="3600" b="1" dirty="0" smtClean="0">
                <a:latin typeface="Arial Black" pitchFamily="34" charset="0"/>
              </a:rPr>
              <a:t>Кочерга</a:t>
            </a:r>
          </a:p>
          <a:p>
            <a:pPr>
              <a:lnSpc>
                <a:spcPct val="200000"/>
              </a:lnSpc>
            </a:pPr>
            <a:r>
              <a:rPr lang="ru-RU" sz="3600" b="1" dirty="0" smtClean="0">
                <a:latin typeface="Arial Black" pitchFamily="34" charset="0"/>
              </a:rPr>
              <a:t>Кадушка</a:t>
            </a:r>
          </a:p>
          <a:p>
            <a:pPr>
              <a:lnSpc>
                <a:spcPct val="200000"/>
              </a:lnSpc>
            </a:pPr>
            <a:r>
              <a:rPr lang="ru-RU" sz="3600" b="1" dirty="0" smtClean="0">
                <a:latin typeface="Arial Black" pitchFamily="34" charset="0"/>
              </a:rPr>
              <a:t>Ушат </a:t>
            </a:r>
            <a:endParaRPr lang="ru-RU" sz="3600" b="1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29190" y="164305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F0"/>
                </a:solidFill>
              </a:rPr>
              <a:t>корыто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43306" y="1785926"/>
            <a:ext cx="5348294" cy="4651389"/>
          </a:xfrm>
        </p:spPr>
        <p:txBody>
          <a:bodyPr/>
          <a:lstStyle/>
          <a:p>
            <a:r>
              <a:rPr lang="ru-RU" dirty="0" smtClean="0"/>
              <a:t>Продолговатый сосуд из выдолбленного широкого бревна для стирки белья или других домашних   надобностей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928802"/>
            <a:ext cx="339367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F0"/>
                </a:solidFill>
              </a:rPr>
              <a:t>кочерга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000240"/>
            <a:ext cx="8686800" cy="4079885"/>
          </a:xfrm>
        </p:spPr>
        <p:txBody>
          <a:bodyPr/>
          <a:lstStyle/>
          <a:p>
            <a:r>
              <a:rPr lang="ru-RU" dirty="0" smtClean="0"/>
              <a:t>Толстый железный прут с загнутым концом для перемешивания топлива в печи.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3500438"/>
            <a:ext cx="3777535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F0"/>
                </a:solidFill>
              </a:rPr>
              <a:t>кадушка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Небольшая кадка – бочка с прямыми боками из дерева с одним днищем.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9E4E1"/>
              </a:clrFrom>
              <a:clrTo>
                <a:srgbClr val="E9E4E1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614907" y="3276391"/>
            <a:ext cx="3814613" cy="25345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B0F0"/>
                </a:solidFill>
              </a:rPr>
              <a:t>ушат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071678"/>
            <a:ext cx="4552952" cy="1928826"/>
          </a:xfrm>
        </p:spPr>
        <p:txBody>
          <a:bodyPr/>
          <a:lstStyle/>
          <a:p>
            <a:r>
              <a:rPr lang="ru-RU" dirty="0" smtClean="0"/>
              <a:t>Небольшая кадка с ушками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3E1C10"/>
              </a:clrFrom>
              <a:clrTo>
                <a:srgbClr val="3E1C1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8" y="1571612"/>
            <a:ext cx="3833835" cy="3863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94</TotalTime>
  <Words>324</Words>
  <Application>Microsoft Office PowerPoint</Application>
  <PresentationFormat>Экран (4:3)</PresentationFormat>
  <Paragraphs>39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К. И. Чуковский  федорино горе</vt:lpstr>
      <vt:lpstr>Слайд 2</vt:lpstr>
      <vt:lpstr>Слайд 3</vt:lpstr>
      <vt:lpstr>Слайд 4</vt:lpstr>
      <vt:lpstr>Словарь </vt:lpstr>
      <vt:lpstr>корыто</vt:lpstr>
      <vt:lpstr>кочерга</vt:lpstr>
      <vt:lpstr>кадушка</vt:lpstr>
      <vt:lpstr>ушат</vt:lpstr>
      <vt:lpstr>Ссылки на используемые ресурсы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Корней Иванович Чуковский 1882 -1969</dc:title>
  <dc:creator>*</dc:creator>
  <cp:lastModifiedBy>*</cp:lastModifiedBy>
  <cp:revision>12</cp:revision>
  <dcterms:created xsi:type="dcterms:W3CDTF">2010-01-16T23:42:32Z</dcterms:created>
  <dcterms:modified xsi:type="dcterms:W3CDTF">2010-08-04T14:57:20Z</dcterms:modified>
</cp:coreProperties>
</file>