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9" autoAdjust="0"/>
  </p:normalViewPr>
  <p:slideViewPr>
    <p:cSldViewPr>
      <p:cViewPr varScale="1">
        <p:scale>
          <a:sx n="80" d="100"/>
          <a:sy n="80" d="100"/>
        </p:scale>
        <p:origin x="-15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71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681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17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627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73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904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67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89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264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295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142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8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09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088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144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39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50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2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46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19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948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033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165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888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979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20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281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59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889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215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319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90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66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97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394A2C-2060-4C35-8DDE-DC4D7FBF937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07.12.2013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15E43E-A146-417E-B010-FC3A7DFB3C8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5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85599" y="5197842"/>
            <a:ext cx="5637010" cy="882119"/>
          </a:xfrm>
          <a:effectLst>
            <a:glow rad="12700">
              <a:schemeClr val="accent1">
                <a:alpha val="81000"/>
              </a:schemeClr>
            </a:glow>
            <a:reflection stA="99000" endPos="0" dist="50800" dir="5400000" sy="-100000" algn="bl" rotWithShape="0"/>
          </a:effectLst>
        </p:spPr>
        <p:txBody>
          <a:bodyPr vert="horz"/>
          <a:lstStyle/>
          <a:p>
            <a:r>
              <a:rPr lang="ru-RU" sz="2400" dirty="0">
                <a:solidFill>
                  <a:srgbClr val="FFFF0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</a:rPr>
              <a:t>Воспитатель: </a:t>
            </a:r>
            <a:r>
              <a:rPr lang="ru-RU" sz="2400" dirty="0" err="1">
                <a:solidFill>
                  <a:srgbClr val="FFFF0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</a:rPr>
              <a:t>Долихина</a:t>
            </a:r>
            <a:r>
              <a:rPr lang="ru-RU" sz="2400" dirty="0">
                <a:solidFill>
                  <a:srgbClr val="FFFF0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</a:rPr>
              <a:t> Марина Валерьевна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060848"/>
            <a:ext cx="7175351" cy="3017303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Презентация на тему: «Мамы и детки»</a:t>
            </a:r>
            <a:endParaRPr lang="ru-RU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375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6572200" cy="52177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dirty="0" smtClean="0">
                <a:latin typeface="+mj-lt"/>
                <a:cs typeface="Andalus" pitchFamily="18" charset="-78"/>
              </a:rPr>
              <a:t>Цель:</a:t>
            </a:r>
          </a:p>
          <a:p>
            <a:pPr marL="45720" indent="0">
              <a:buNone/>
            </a:pPr>
            <a:r>
              <a:rPr lang="ru-RU" sz="2400" dirty="0" smtClean="0">
                <a:latin typeface="+mj-lt"/>
                <a:cs typeface="Andalus" pitchFamily="18" charset="-78"/>
              </a:rPr>
              <a:t> Закреплять  </a:t>
            </a:r>
            <a:r>
              <a:rPr lang="ru-RU" sz="2400" dirty="0">
                <a:latin typeface="+mj-lt"/>
                <a:cs typeface="Andalus" pitchFamily="18" charset="-78"/>
              </a:rPr>
              <a:t>знания о </a:t>
            </a:r>
            <a:r>
              <a:rPr lang="ru-RU" sz="2400" dirty="0" smtClean="0">
                <a:latin typeface="+mj-lt"/>
                <a:cs typeface="Andalus" pitchFamily="18" charset="-78"/>
              </a:rPr>
              <a:t>домашних и диких </a:t>
            </a:r>
            <a:r>
              <a:rPr lang="ru-RU" sz="2400" dirty="0">
                <a:latin typeface="+mj-lt"/>
                <a:cs typeface="Andalus" pitchFamily="18" charset="-78"/>
              </a:rPr>
              <a:t>животных и их детёнышах.</a:t>
            </a:r>
          </a:p>
          <a:p>
            <a:pPr marL="45720" indent="0">
              <a:buNone/>
            </a:pPr>
            <a:r>
              <a:rPr lang="ru-RU" sz="2400" b="1" dirty="0">
                <a:latin typeface="+mj-lt"/>
                <a:cs typeface="Andalus" pitchFamily="18" charset="-78"/>
              </a:rPr>
              <a:t>Задачи:</a:t>
            </a:r>
            <a:r>
              <a:rPr lang="ru-RU" sz="2400" dirty="0">
                <a:latin typeface="+mj-lt"/>
                <a:cs typeface="Andalus" pitchFamily="18" charset="-78"/>
              </a:rPr>
              <a:t> </a:t>
            </a:r>
          </a:p>
          <a:p>
            <a:pPr marL="45720" indent="0">
              <a:buNone/>
            </a:pPr>
            <a:r>
              <a:rPr lang="ru-RU" sz="2400" i="1" dirty="0" smtClean="0">
                <a:latin typeface="+mj-lt"/>
                <a:cs typeface="Andalus" pitchFamily="18" charset="-78"/>
              </a:rPr>
              <a:t> </a:t>
            </a:r>
            <a:r>
              <a:rPr lang="ru-RU" sz="2400" dirty="0">
                <a:latin typeface="+mj-lt"/>
                <a:cs typeface="Andalus" pitchFamily="18" charset="-78"/>
              </a:rPr>
              <a:t>У</a:t>
            </a:r>
            <a:r>
              <a:rPr lang="ru-RU" sz="2400" dirty="0" smtClean="0">
                <a:latin typeface="+mj-lt"/>
                <a:cs typeface="Andalus" pitchFamily="18" charset="-78"/>
              </a:rPr>
              <a:t>чить </a:t>
            </a:r>
            <a:r>
              <a:rPr lang="ru-RU" sz="2400" dirty="0">
                <a:latin typeface="+mj-lt"/>
                <a:cs typeface="Andalus" pitchFamily="18" charset="-78"/>
              </a:rPr>
              <a:t>называть диких животных и их детёнышей. </a:t>
            </a:r>
            <a:endParaRPr lang="ru-RU" sz="2400" dirty="0" smtClean="0">
              <a:latin typeface="+mj-lt"/>
              <a:cs typeface="Andalus" pitchFamily="18" charset="-78"/>
            </a:endParaRPr>
          </a:p>
          <a:p>
            <a:pPr marL="45720" indent="0">
              <a:buNone/>
            </a:pPr>
            <a:r>
              <a:rPr lang="ru-RU" sz="2400" dirty="0" smtClean="0">
                <a:latin typeface="+mj-lt"/>
                <a:cs typeface="Andalus" pitchFamily="18" charset="-78"/>
              </a:rPr>
              <a:t>Активизировать </a:t>
            </a:r>
            <a:r>
              <a:rPr lang="ru-RU" sz="2400" dirty="0">
                <a:latin typeface="+mj-lt"/>
                <a:cs typeface="Andalus" pitchFamily="18" charset="-78"/>
              </a:rPr>
              <a:t>словарь учащихся за счёт слов, обозначающих названия диких животных и их </a:t>
            </a:r>
            <a:r>
              <a:rPr lang="ru-RU" sz="2400" dirty="0" smtClean="0">
                <a:latin typeface="+mj-lt"/>
                <a:cs typeface="Andalus" pitchFamily="18" charset="-78"/>
              </a:rPr>
              <a:t>детёнышей;</a:t>
            </a:r>
          </a:p>
          <a:p>
            <a:pPr marL="45720" indent="0">
              <a:buNone/>
            </a:pPr>
            <a:r>
              <a:rPr lang="ru-RU" sz="2400" dirty="0" smtClean="0">
                <a:latin typeface="+mj-lt"/>
                <a:cs typeface="Andalus" pitchFamily="18" charset="-78"/>
              </a:rPr>
              <a:t>Воспитывать </a:t>
            </a:r>
            <a:r>
              <a:rPr lang="ru-RU" sz="2400" dirty="0">
                <a:latin typeface="+mj-lt"/>
                <a:cs typeface="Andalus" pitchFamily="18" charset="-78"/>
              </a:rPr>
              <a:t>интерес к окружающему миру.</a:t>
            </a:r>
          </a:p>
          <a:p>
            <a:endParaRPr lang="ru-RU" sz="2400" dirty="0">
              <a:latin typeface="+mj-lt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24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708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Жеребенка спросит лошадь:</a:t>
            </a:r>
            <a:br>
              <a:rPr lang="ru-RU" sz="1800" dirty="0" smtClean="0"/>
            </a:br>
            <a:r>
              <a:rPr lang="ru-RU" sz="1800" dirty="0" smtClean="0"/>
              <a:t>"Ты скажи мне, мой хороший,</a:t>
            </a:r>
            <a:br>
              <a:rPr lang="ru-RU" sz="1800" dirty="0" smtClean="0"/>
            </a:br>
            <a:r>
              <a:rPr lang="ru-RU" sz="1800" dirty="0" smtClean="0"/>
              <a:t>У кого такая грива?</a:t>
            </a:r>
            <a:br>
              <a:rPr lang="ru-RU" sz="1800" dirty="0" smtClean="0"/>
            </a:br>
            <a:r>
              <a:rPr lang="ru-RU" sz="1800" dirty="0" smtClean="0"/>
              <a:t>Кто растет таким красивым?"</a:t>
            </a:r>
            <a:br>
              <a:rPr lang="ru-RU" sz="1800" dirty="0" smtClean="0"/>
            </a:br>
            <a:r>
              <a:rPr lang="ru-RU" sz="1800" dirty="0" smtClean="0"/>
              <a:t>И ответит за него:</a:t>
            </a:r>
            <a:br>
              <a:rPr lang="ru-RU" sz="1800" dirty="0" smtClean="0"/>
            </a:br>
            <a:r>
              <a:rPr lang="ru-RU" sz="1800" dirty="0" smtClean="0"/>
              <a:t>"Ты, мой сладкий, иго-</a:t>
            </a:r>
            <a:r>
              <a:rPr lang="ru-RU" sz="1800" dirty="0" err="1" smtClean="0"/>
              <a:t>го</a:t>
            </a:r>
            <a:r>
              <a:rPr lang="ru-RU" sz="1800" dirty="0" smtClean="0"/>
              <a:t>!"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916832"/>
            <a:ext cx="7272808" cy="43924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5452033" cy="381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12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64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Воздушный поток</vt:lpstr>
      <vt:lpstr>1_Воздушный поток</vt:lpstr>
      <vt:lpstr>2_Воздушный поток</vt:lpstr>
      <vt:lpstr>Презентация на тему: «Мамы и детки»</vt:lpstr>
      <vt:lpstr>Презентация PowerPoint</vt:lpstr>
      <vt:lpstr>Жеребенка спросит лошадь: "Ты скажи мне, мой хороший, У кого такая грива? Кто растет таким красивым?" И ответит за него: "Ты, мой сладкий, иго-го!"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Владелец</cp:lastModifiedBy>
  <cp:revision>8</cp:revision>
  <dcterms:created xsi:type="dcterms:W3CDTF">2013-12-04T15:32:08Z</dcterms:created>
  <dcterms:modified xsi:type="dcterms:W3CDTF">2013-12-07T11:05:56Z</dcterms:modified>
</cp:coreProperties>
</file>