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47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66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43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34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5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7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25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70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41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2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48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34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40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5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4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86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729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53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06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4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25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1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7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8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58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6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44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67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29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876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5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44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0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/>
              <a:t>Очень любит мама-кошка</a:t>
            </a:r>
            <a:br>
              <a:rPr lang="ru-RU" sz="1400" dirty="0"/>
            </a:br>
            <a:r>
              <a:rPr lang="ru-RU" sz="1400" dirty="0"/>
              <a:t>Своего котенка-крошку.</a:t>
            </a:r>
            <a:br>
              <a:rPr lang="ru-RU" sz="1400" dirty="0"/>
            </a:br>
            <a:r>
              <a:rPr lang="ru-RU" sz="1400" dirty="0"/>
              <a:t>У него хвост как у папы,</a:t>
            </a:r>
            <a:br>
              <a:rPr lang="ru-RU" sz="1400" dirty="0"/>
            </a:br>
            <a:r>
              <a:rPr lang="ru-RU" sz="1400" dirty="0"/>
              <a:t>Как у мамы нос и лапы.</a:t>
            </a:r>
            <a:br>
              <a:rPr lang="ru-RU" sz="1400" dirty="0"/>
            </a:br>
            <a:r>
              <a:rPr lang="ru-RU" sz="1400" dirty="0"/>
              <a:t>Мышку он вчера нашел,</a:t>
            </a:r>
            <a:br>
              <a:rPr lang="ru-RU" sz="1400" dirty="0"/>
            </a:br>
            <a:r>
              <a:rPr lang="ru-RU" sz="1400" dirty="0"/>
              <a:t>Значит, в дедушку пошел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5256584" cy="394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354162"/>
          </a:xfrm>
        </p:spPr>
        <p:txBody>
          <a:bodyPr>
            <a:noAutofit/>
          </a:bodyPr>
          <a:lstStyle/>
          <a:p>
            <a:r>
              <a:rPr lang="ru-RU" sz="1600" dirty="0" smtClean="0"/>
              <a:t>Смотрит мама-курица</a:t>
            </a:r>
            <a:br>
              <a:rPr lang="ru-RU" sz="1600" dirty="0" smtClean="0"/>
            </a:br>
            <a:r>
              <a:rPr lang="ru-RU" sz="1600" dirty="0" smtClean="0"/>
              <a:t>На цыплят и жмурится.</a:t>
            </a:r>
            <a:br>
              <a:rPr lang="ru-RU" sz="1600" dirty="0" smtClean="0"/>
            </a:br>
            <a:r>
              <a:rPr lang="ru-RU" sz="1600" dirty="0" smtClean="0"/>
              <a:t>Хоть сидят они в тени,</a:t>
            </a:r>
            <a:br>
              <a:rPr lang="ru-RU" sz="1600" dirty="0" smtClean="0"/>
            </a:br>
            <a:r>
              <a:rPr lang="ru-RU" sz="1600" dirty="0" smtClean="0"/>
              <a:t>Словно солнышки они.</a:t>
            </a:r>
            <a:br>
              <a:rPr lang="ru-RU" sz="1600" dirty="0" smtClean="0"/>
            </a:br>
            <a:r>
              <a:rPr lang="ru-RU" sz="1600" dirty="0" smtClean="0"/>
              <a:t>Жаль что скоро из гнезда</a:t>
            </a:r>
            <a:br>
              <a:rPr lang="ru-RU" sz="1600" dirty="0" smtClean="0"/>
            </a:br>
            <a:r>
              <a:rPr lang="ru-RU" sz="1600" dirty="0" smtClean="0"/>
              <a:t>Разбегутся кто куда. 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988840"/>
            <a:ext cx="8064896" cy="42379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523875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38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498178"/>
          </a:xfrm>
        </p:spPr>
        <p:txBody>
          <a:bodyPr>
            <a:noAutofit/>
          </a:bodyPr>
          <a:lstStyle/>
          <a:p>
            <a:r>
              <a:rPr lang="ru-RU" sz="1600" dirty="0"/>
              <a:t>Говорит </a:t>
            </a:r>
            <a:r>
              <a:rPr lang="ru-RU" sz="1600" b="1" dirty="0"/>
              <a:t>щенку собака</a:t>
            </a:r>
            <a:r>
              <a:rPr lang="ru-RU" sz="1600" dirty="0"/>
              <a:t>:</a:t>
            </a:r>
            <a:br>
              <a:rPr lang="ru-RU" sz="1600" dirty="0"/>
            </a:br>
            <a:r>
              <a:rPr lang="ru-RU" sz="1600" dirty="0"/>
              <a:t>"Не вступай ты с кошкой в драку,</a:t>
            </a:r>
            <a:br>
              <a:rPr lang="ru-RU" sz="1600" dirty="0"/>
            </a:br>
            <a:r>
              <a:rPr lang="ru-RU" sz="1600" dirty="0"/>
              <a:t>Хоть хозяин с нею дружит,</a:t>
            </a:r>
            <a:br>
              <a:rPr lang="ru-RU" sz="1600" dirty="0"/>
            </a:br>
            <a:r>
              <a:rPr lang="ru-RU" sz="1600" dirty="0"/>
              <a:t>Но она ему не служит.</a:t>
            </a:r>
            <a:br>
              <a:rPr lang="ru-RU" sz="1600" dirty="0"/>
            </a:br>
            <a:r>
              <a:rPr lang="ru-RU" sz="1600" dirty="0"/>
              <a:t>Раз живешь ты в конуре,</a:t>
            </a:r>
            <a:br>
              <a:rPr lang="ru-RU" sz="1600" dirty="0"/>
            </a:br>
            <a:r>
              <a:rPr lang="ru-RU" sz="1600" dirty="0"/>
              <a:t>Значит, главный во дворе!"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844824"/>
            <a:ext cx="6552728" cy="4248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03" y="1844824"/>
            <a:ext cx="5688632" cy="427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6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Воздушный поток</vt:lpstr>
      <vt:lpstr>1_Воздушный поток</vt:lpstr>
      <vt:lpstr>2_Воздушный поток</vt:lpstr>
      <vt:lpstr>Очень любит мама-кошка Своего котенка-крошку. У него хвост как у папы, Как у мамы нос и лапы. Мышку он вчера нашел, Значит, в дедушку пошел </vt:lpstr>
      <vt:lpstr>Смотрит мама-курица На цыплят и жмурится. Хоть сидят они в тени, Словно солнышки они. Жаль что скоро из гнезда Разбегутся кто куда.  </vt:lpstr>
      <vt:lpstr>Говорит щенку собака: "Не вступай ты с кошкой в драку, Хоть хозяин с нею дружит, Но она ему не служит. Раз живешь ты в конуре, Значит, главный во дворе!"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4</cp:revision>
  <dcterms:created xsi:type="dcterms:W3CDTF">2013-12-07T11:06:12Z</dcterms:created>
  <dcterms:modified xsi:type="dcterms:W3CDTF">2013-12-07T11:10:21Z</dcterms:modified>
</cp:coreProperties>
</file>