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5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46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2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2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21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6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4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02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92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3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879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2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65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6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6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04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3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209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69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6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3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5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67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51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1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4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0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7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4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153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3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2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394A2C-2060-4C35-8DDE-DC4D7FBF93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07.12.2013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815E43E-A146-417E-B010-FC3A7DFB3C8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40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С детства зубы класть на полку</a:t>
            </a:r>
            <a:br>
              <a:rPr lang="ru-RU" sz="1600" dirty="0"/>
            </a:br>
            <a:r>
              <a:rPr lang="ru-RU" sz="1600" dirty="0"/>
              <a:t>Не к лицу любому волку!</a:t>
            </a:r>
            <a:br>
              <a:rPr lang="ru-RU" sz="1600" dirty="0"/>
            </a:br>
            <a:r>
              <a:rPr lang="ru-RU" sz="1600" dirty="0"/>
              <a:t>Чтоб кормить волчат, волчица</a:t>
            </a:r>
            <a:br>
              <a:rPr lang="ru-RU" sz="1600" dirty="0"/>
            </a:br>
            <a:r>
              <a:rPr lang="ru-RU" sz="1600" dirty="0"/>
              <a:t>По лесу, как ветер, мчится.</a:t>
            </a:r>
            <a:br>
              <a:rPr lang="ru-RU" sz="1600" dirty="0"/>
            </a:br>
            <a:r>
              <a:rPr lang="ru-RU" sz="1600" dirty="0"/>
              <a:t>Так что, если ты не ёж,</a:t>
            </a:r>
            <a:br>
              <a:rPr lang="ru-RU" sz="1600" dirty="0"/>
            </a:br>
            <a:r>
              <a:rPr lang="ru-RU" sz="1600" dirty="0"/>
              <a:t>От волчицы не уйдешь!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51845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2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Рыжий маленький лисенок</a:t>
            </a:r>
            <a:br>
              <a:rPr lang="ru-RU" sz="1600" dirty="0"/>
            </a:br>
            <a:r>
              <a:rPr lang="ru-RU" sz="1600" dirty="0"/>
              <a:t>Ищет зайцев средь сосенок,</a:t>
            </a:r>
            <a:br>
              <a:rPr lang="ru-RU" sz="1600" dirty="0"/>
            </a:br>
            <a:r>
              <a:rPr lang="ru-RU" sz="1600" dirty="0"/>
              <a:t>А от волка хвост пушистый</a:t>
            </a:r>
            <a:br>
              <a:rPr lang="ru-RU" sz="1600" dirty="0"/>
            </a:br>
            <a:r>
              <a:rPr lang="ru-RU" sz="1600" dirty="0"/>
              <a:t>Прячет в нору очень быстро.</a:t>
            </a:r>
            <a:br>
              <a:rPr lang="ru-RU" sz="1600" dirty="0"/>
            </a:br>
            <a:r>
              <a:rPr lang="ru-RU" sz="1600" dirty="0"/>
              <a:t>Делать эти чудеса</a:t>
            </a:r>
            <a:br>
              <a:rPr lang="ru-RU" sz="1600" dirty="0"/>
            </a:br>
            <a:r>
              <a:rPr lang="ru-RU" sz="1600" dirty="0"/>
              <a:t>Может каждая лиса.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3384376" cy="508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1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Ой! Дрожит зайчонок в ямке</a:t>
            </a:r>
            <a:br>
              <a:rPr lang="ru-RU" sz="1600" dirty="0"/>
            </a:br>
            <a:r>
              <a:rPr lang="ru-RU" sz="1600" dirty="0"/>
              <a:t>Под корягой на полянке.</a:t>
            </a:r>
            <a:br>
              <a:rPr lang="ru-RU" sz="1600" dirty="0"/>
            </a:br>
            <a:r>
              <a:rPr lang="ru-RU" sz="1600" dirty="0"/>
              <a:t>Целый день он маму ждет,</a:t>
            </a:r>
            <a:br>
              <a:rPr lang="ru-RU" sz="1600" dirty="0"/>
            </a:br>
            <a:r>
              <a:rPr lang="ru-RU" sz="1600" dirty="0"/>
              <a:t>А зайчиха не идет -</a:t>
            </a:r>
            <a:br>
              <a:rPr lang="ru-RU" sz="1600" dirty="0"/>
            </a:br>
            <a:r>
              <a:rPr lang="ru-RU" sz="1600" dirty="0"/>
              <a:t>Чтобы не было беды,</a:t>
            </a:r>
            <a:br>
              <a:rPr lang="ru-RU" sz="1600" dirty="0"/>
            </a:br>
            <a:r>
              <a:rPr lang="ru-RU" sz="1600" dirty="0"/>
              <a:t>Где-то путает следы.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537659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Тема Office</vt:lpstr>
      <vt:lpstr>Воздушный поток</vt:lpstr>
      <vt:lpstr>1_Воздушный поток</vt:lpstr>
      <vt:lpstr>2_Воздушный поток</vt:lpstr>
      <vt:lpstr>С детства зубы класть на полку Не к лицу любому волку! Чтоб кормить волчат, волчица По лесу, как ветер, мчится. Так что, если ты не ёж, От волчицы не уйдешь! </vt:lpstr>
      <vt:lpstr>Рыжий маленький лисенок Ищет зайцев средь сосенок, А от волка хвост пушистый Прячет в нору очень быстро. Делать эти чудеса Может каждая лиса. </vt:lpstr>
      <vt:lpstr>Ой! Дрожит зайчонок в ямке Под корягой на полянке. Целый день он маму ждет, А зайчиха не идет - Чтобы не было беды, Где-то путает следы.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детства зубы класть на полку Не к лицу любому волку! Чтоб кормить волчат, волчица По лесу, как ветер, мчится. Так что, если ты не ёж, От волчицы не уйдешь! </dc:title>
  <dc:creator>Владелец</dc:creator>
  <cp:lastModifiedBy>Владелец</cp:lastModifiedBy>
  <cp:revision>4</cp:revision>
  <dcterms:created xsi:type="dcterms:W3CDTF">2013-12-07T11:11:39Z</dcterms:created>
  <dcterms:modified xsi:type="dcterms:W3CDTF">2013-12-07T15:44:38Z</dcterms:modified>
</cp:coreProperties>
</file>