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6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3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7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25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7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2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4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0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2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5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0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4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2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1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7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5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2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8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2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7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9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55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4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3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9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4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6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2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76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5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4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0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Очень любит мама-кошка</a:t>
            </a:r>
            <a:br>
              <a:rPr lang="ru-RU" sz="1400" dirty="0"/>
            </a:br>
            <a:r>
              <a:rPr lang="ru-RU" sz="1400" dirty="0"/>
              <a:t>Своего котенка-крошку.</a:t>
            </a:r>
            <a:br>
              <a:rPr lang="ru-RU" sz="1400" dirty="0"/>
            </a:br>
            <a:r>
              <a:rPr lang="ru-RU" sz="1400" dirty="0"/>
              <a:t>У него хвост как у папы,</a:t>
            </a:r>
            <a:br>
              <a:rPr lang="ru-RU" sz="1400" dirty="0"/>
            </a:br>
            <a:r>
              <a:rPr lang="ru-RU" sz="1400" dirty="0"/>
              <a:t>Как у мамы нос и лапы.</a:t>
            </a:r>
            <a:br>
              <a:rPr lang="ru-RU" sz="1400" dirty="0"/>
            </a:br>
            <a:r>
              <a:rPr lang="ru-RU" sz="1400" dirty="0"/>
              <a:t>Мышку он вчера нашел,</a:t>
            </a:r>
            <a:br>
              <a:rPr lang="ru-RU" sz="1400" dirty="0"/>
            </a:br>
            <a:r>
              <a:rPr lang="ru-RU" sz="1400" dirty="0"/>
              <a:t>Значит, в дедушку пошел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354162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Смотрит мама-курица</a:t>
            </a:r>
            <a:br>
              <a:rPr lang="ru-RU" sz="1600" dirty="0" smtClean="0"/>
            </a:br>
            <a:r>
              <a:rPr lang="ru-RU" sz="1600" dirty="0" smtClean="0"/>
              <a:t>На цыплят и жмурится.</a:t>
            </a:r>
            <a:br>
              <a:rPr lang="ru-RU" sz="1600" dirty="0" smtClean="0"/>
            </a:br>
            <a:r>
              <a:rPr lang="ru-RU" sz="1600" dirty="0" smtClean="0"/>
              <a:t>Хоть сидят они в тени,</a:t>
            </a:r>
            <a:br>
              <a:rPr lang="ru-RU" sz="1600" dirty="0" smtClean="0"/>
            </a:br>
            <a:r>
              <a:rPr lang="ru-RU" sz="1600" dirty="0" smtClean="0"/>
              <a:t>Словно солнышки они.</a:t>
            </a:r>
            <a:br>
              <a:rPr lang="ru-RU" sz="1600" dirty="0" smtClean="0"/>
            </a:br>
            <a:r>
              <a:rPr lang="ru-RU" sz="1600" dirty="0" smtClean="0"/>
              <a:t>Жаль что скоро из гнезда</a:t>
            </a:r>
            <a:br>
              <a:rPr lang="ru-RU" sz="1600" dirty="0" smtClean="0"/>
            </a:br>
            <a:r>
              <a:rPr lang="ru-RU" sz="1600" dirty="0" smtClean="0"/>
              <a:t>Разбегутся кто куда.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064896" cy="4237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52387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3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Autofit/>
          </a:bodyPr>
          <a:lstStyle/>
          <a:p>
            <a:r>
              <a:rPr lang="ru-RU" sz="1600" dirty="0"/>
              <a:t>Говорит </a:t>
            </a:r>
            <a:r>
              <a:rPr lang="ru-RU" sz="1600" b="1" dirty="0"/>
              <a:t>щенку собака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"Не вступай ты с кошкой в драку,</a:t>
            </a:r>
            <a:br>
              <a:rPr lang="ru-RU" sz="1600" dirty="0"/>
            </a:br>
            <a:r>
              <a:rPr lang="ru-RU" sz="1600" dirty="0"/>
              <a:t>Хоть хозяин с нею дружит,</a:t>
            </a:r>
            <a:br>
              <a:rPr lang="ru-RU" sz="1600" dirty="0"/>
            </a:br>
            <a:r>
              <a:rPr lang="ru-RU" sz="1600" dirty="0"/>
              <a:t>Но она ему не служит.</a:t>
            </a:r>
            <a:br>
              <a:rPr lang="ru-RU" sz="1600" dirty="0"/>
            </a:br>
            <a:r>
              <a:rPr lang="ru-RU" sz="1600" dirty="0"/>
              <a:t>Раз живешь ты в конуре,</a:t>
            </a:r>
            <a:br>
              <a:rPr lang="ru-RU" sz="1600" dirty="0"/>
            </a:br>
            <a:r>
              <a:rPr lang="ru-RU" sz="1600" dirty="0"/>
              <a:t>Значит, главный во дворе!"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6552728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3" y="1844824"/>
            <a:ext cx="5688632" cy="427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У медведицы сынишка</a:t>
            </a:r>
            <a:br>
              <a:rPr lang="ru-RU" sz="1400" dirty="0"/>
            </a:br>
            <a:r>
              <a:rPr lang="ru-RU" sz="1400" dirty="0"/>
              <a:t>Самый настоящий мишка.</a:t>
            </a:r>
            <a:br>
              <a:rPr lang="ru-RU" sz="1400" dirty="0"/>
            </a:br>
            <a:r>
              <a:rPr lang="ru-RU" sz="1400" dirty="0"/>
              <a:t>Медвежонок косолапый</a:t>
            </a:r>
            <a:br>
              <a:rPr lang="ru-RU" sz="1400" dirty="0"/>
            </a:br>
            <a:r>
              <a:rPr lang="ru-RU" sz="1400" dirty="0"/>
              <a:t>Любит мед и маму с папой.</a:t>
            </a:r>
            <a:br>
              <a:rPr lang="ru-RU" sz="1400" dirty="0"/>
            </a:br>
            <a:r>
              <a:rPr lang="ru-RU" sz="1400" dirty="0"/>
              <a:t>Много меда надо, ведь</a:t>
            </a:r>
            <a:br>
              <a:rPr lang="ru-RU" sz="1400" dirty="0"/>
            </a:br>
            <a:r>
              <a:rPr lang="ru-RU" sz="1400" dirty="0"/>
              <a:t>Должен вырасти медведь.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32656"/>
            <a:ext cx="53765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3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Воздушный поток</vt:lpstr>
      <vt:lpstr>1_Воздушный поток</vt:lpstr>
      <vt:lpstr>2_Воздушный поток</vt:lpstr>
      <vt:lpstr>3_Воздушный поток</vt:lpstr>
      <vt:lpstr>Очень любит мама-кошка Своего котенка-крошку. У него хвост как у папы, Как у мамы нос и лапы. Мышку он вчера нашел, Значит, в дедушку пошел </vt:lpstr>
      <vt:lpstr>Смотрит мама-курица На цыплят и жмурится. Хоть сидят они в тени, Словно солнышки они. Жаль что скоро из гнезда Разбегутся кто куда.  </vt:lpstr>
      <vt:lpstr>Говорит щенку собака: "Не вступай ты с кошкой в драку, Хоть хозяин с нею дружит, Но она ему не служит. Раз живешь ты в конуре, Значит, главный во дворе!"  </vt:lpstr>
      <vt:lpstr>У медведицы сынишка Самый настоящий мишка. Медвежонок косолапый Любит мед и маму с папой. Много меда надо, ведь Должен вырасти медведь.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5</cp:revision>
  <dcterms:created xsi:type="dcterms:W3CDTF">2013-12-07T11:06:12Z</dcterms:created>
  <dcterms:modified xsi:type="dcterms:W3CDTF">2013-12-07T15:48:31Z</dcterms:modified>
</cp:coreProperties>
</file>