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4"/>
  </p:notesMasterIdLst>
  <p:sldIdLst>
    <p:sldId id="258" r:id="rId2"/>
    <p:sldId id="257" r:id="rId3"/>
    <p:sldId id="265" r:id="rId4"/>
    <p:sldId id="268" r:id="rId5"/>
    <p:sldId id="269" r:id="rId6"/>
    <p:sldId id="267" r:id="rId7"/>
    <p:sldId id="270" r:id="rId8"/>
    <p:sldId id="264" r:id="rId9"/>
    <p:sldId id="271" r:id="rId10"/>
    <p:sldId id="272" r:id="rId11"/>
    <p:sldId id="273" r:id="rId12"/>
    <p:sldId id="275" r:id="rId13"/>
    <p:sldId id="282" r:id="rId14"/>
    <p:sldId id="276" r:id="rId15"/>
    <p:sldId id="274" r:id="rId16"/>
    <p:sldId id="266" r:id="rId17"/>
    <p:sldId id="278" r:id="rId18"/>
    <p:sldId id="279" r:id="rId19"/>
    <p:sldId id="280" r:id="rId20"/>
    <p:sldId id="281" r:id="rId21"/>
    <p:sldId id="283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C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671" autoAdjust="0"/>
  </p:normalViewPr>
  <p:slideViewPr>
    <p:cSldViewPr>
      <p:cViewPr varScale="1">
        <p:scale>
          <a:sx n="67" d="100"/>
          <a:sy n="67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C234B4-DA59-4082-BF2B-E2C0B1801B9C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07C404FF-5F42-4DBB-A665-D74B70A7F45C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Долговое рабство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E035438-58A1-4961-9A0E-7BA2E31FC858}" type="parTrans" cxnId="{EE12F232-88F0-4A0B-AA34-956653A79021}">
      <dgm:prSet/>
      <dgm:spPr/>
      <dgm:t>
        <a:bodyPr/>
        <a:lstStyle/>
        <a:p>
          <a:endParaRPr lang="ru-RU"/>
        </a:p>
      </dgm:t>
    </dgm:pt>
    <dgm:pt modelId="{1DFE9457-FB6F-4774-BB63-60D6875AFAEA}" type="sibTrans" cxnId="{EE12F232-88F0-4A0B-AA34-956653A79021}">
      <dgm:prSet/>
      <dgm:spPr/>
      <dgm:t>
        <a:bodyPr/>
        <a:lstStyle/>
        <a:p>
          <a:endParaRPr lang="ru-RU"/>
        </a:p>
      </dgm:t>
    </dgm:pt>
    <dgm:pt modelId="{62EB0667-0BE4-433E-950F-50331F9EBF2F}" type="pres">
      <dgm:prSet presAssocID="{8FC234B4-DA59-4082-BF2B-E2C0B1801B9C}" presName="Name0" presStyleCnt="0">
        <dgm:presLayoutVars>
          <dgm:chMax/>
          <dgm:chPref/>
          <dgm:dir/>
          <dgm:animLvl val="lvl"/>
        </dgm:presLayoutVars>
      </dgm:prSet>
      <dgm:spPr/>
    </dgm:pt>
    <dgm:pt modelId="{D7EF0498-9331-4028-A333-CA2A82AAB687}" type="pres">
      <dgm:prSet presAssocID="{07C404FF-5F42-4DBB-A665-D74B70A7F45C}" presName="composite" presStyleCnt="0"/>
      <dgm:spPr/>
    </dgm:pt>
    <dgm:pt modelId="{6EBCB6DB-97F8-4963-B32E-2BA210B934FD}" type="pres">
      <dgm:prSet presAssocID="{07C404FF-5F42-4DBB-A665-D74B70A7F45C}" presName="ParentAccentShape" presStyleLbl="trBgShp" presStyleIdx="0" presStyleCnt="1"/>
      <dgm:spPr/>
    </dgm:pt>
    <dgm:pt modelId="{295FCB1E-EF35-425C-AD4B-11AD9E99D114}" type="pres">
      <dgm:prSet presAssocID="{07C404FF-5F42-4DBB-A665-D74B70A7F45C}" presName="ParentText" presStyleLbl="revTx" presStyleIdx="0" presStyleCnt="2" custScaleX="118410" custScaleY="85715" custLinFactNeighborX="-4312" custLinFactNeighborY="668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E2DE5-40A6-48D4-9D91-6D610C4885ED}" type="pres">
      <dgm:prSet presAssocID="{07C404FF-5F42-4DBB-A665-D74B70A7F45C}" presName="ChildText" presStyleLbl="revTx" presStyleIdx="1" presStyleCnt="2">
        <dgm:presLayoutVars>
          <dgm:chMax val="0"/>
          <dgm:chPref val="0"/>
        </dgm:presLayoutVars>
      </dgm:prSet>
      <dgm:spPr/>
    </dgm:pt>
    <dgm:pt modelId="{9A7E2691-CCDB-437C-B2C9-08B3985904F0}" type="pres">
      <dgm:prSet presAssocID="{07C404FF-5F42-4DBB-A665-D74B70A7F45C}" presName="ChildAccentShape" presStyleLbl="trBgShp" presStyleIdx="0" presStyleCnt="1"/>
      <dgm:spPr/>
    </dgm:pt>
    <dgm:pt modelId="{C2DC0B2B-3B41-4730-B97E-04E6617173FF}" type="pres">
      <dgm:prSet presAssocID="{07C404FF-5F42-4DBB-A665-D74B70A7F45C}" presName="Image" presStyleLbl="alignImgPlace1" presStyleIdx="0" presStyleCnt="1" custScaleX="114570" custScaleY="123050" custLinFactNeighborX="3657" custLinFactNeighborY="-511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5000" r="-15000"/>
          </a:stretch>
        </a:blipFill>
      </dgm:spPr>
    </dgm:pt>
  </dgm:ptLst>
  <dgm:cxnLst>
    <dgm:cxn modelId="{6A9EB782-2792-4E4B-BA26-B34740D8B4DE}" type="presOf" srcId="{07C404FF-5F42-4DBB-A665-D74B70A7F45C}" destId="{295FCB1E-EF35-425C-AD4B-11AD9E99D114}" srcOrd="0" destOrd="0" presId="urn:microsoft.com/office/officeart/2009/3/layout/SnapshotPictureList"/>
    <dgm:cxn modelId="{EE12F232-88F0-4A0B-AA34-956653A79021}" srcId="{8FC234B4-DA59-4082-BF2B-E2C0B1801B9C}" destId="{07C404FF-5F42-4DBB-A665-D74B70A7F45C}" srcOrd="0" destOrd="0" parTransId="{3E035438-58A1-4961-9A0E-7BA2E31FC858}" sibTransId="{1DFE9457-FB6F-4774-BB63-60D6875AFAEA}"/>
    <dgm:cxn modelId="{3DBD7310-8E84-4B0B-8E9F-81E6A414F98B}" type="presOf" srcId="{8FC234B4-DA59-4082-BF2B-E2C0B1801B9C}" destId="{62EB0667-0BE4-433E-950F-50331F9EBF2F}" srcOrd="0" destOrd="0" presId="urn:microsoft.com/office/officeart/2009/3/layout/SnapshotPictureList"/>
    <dgm:cxn modelId="{6252B6B6-35CC-4BAD-A6B4-AEA4644EBB57}" type="presParOf" srcId="{62EB0667-0BE4-433E-950F-50331F9EBF2F}" destId="{D7EF0498-9331-4028-A333-CA2A82AAB687}" srcOrd="0" destOrd="0" presId="urn:microsoft.com/office/officeart/2009/3/layout/SnapshotPictureList"/>
    <dgm:cxn modelId="{2B71B29F-2377-4483-B2B2-6A012479A0D9}" type="presParOf" srcId="{D7EF0498-9331-4028-A333-CA2A82AAB687}" destId="{6EBCB6DB-97F8-4963-B32E-2BA210B934FD}" srcOrd="0" destOrd="0" presId="urn:microsoft.com/office/officeart/2009/3/layout/SnapshotPictureList"/>
    <dgm:cxn modelId="{9C31E70C-EEF2-4F0C-BCAF-0D21D624A038}" type="presParOf" srcId="{D7EF0498-9331-4028-A333-CA2A82AAB687}" destId="{295FCB1E-EF35-425C-AD4B-11AD9E99D114}" srcOrd="1" destOrd="0" presId="urn:microsoft.com/office/officeart/2009/3/layout/SnapshotPictureList"/>
    <dgm:cxn modelId="{954E04E3-ECD2-47A6-A461-DD8C7F428FE3}" type="presParOf" srcId="{D7EF0498-9331-4028-A333-CA2A82AAB687}" destId="{6F9E2DE5-40A6-48D4-9D91-6D610C4885ED}" srcOrd="2" destOrd="0" presId="urn:microsoft.com/office/officeart/2009/3/layout/SnapshotPictureList"/>
    <dgm:cxn modelId="{E6FF64A2-894B-4E25-887E-F484FB38D3B7}" type="presParOf" srcId="{D7EF0498-9331-4028-A333-CA2A82AAB687}" destId="{9A7E2691-CCDB-437C-B2C9-08B3985904F0}" srcOrd="3" destOrd="0" presId="urn:microsoft.com/office/officeart/2009/3/layout/SnapshotPictureList"/>
    <dgm:cxn modelId="{84630373-0AA9-42EB-80B7-BD25F7A4B1CA}" type="presParOf" srcId="{D7EF0498-9331-4028-A333-CA2A82AAB687}" destId="{C2DC0B2B-3B41-4730-B97E-04E6617173FF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C234B4-DA59-4082-BF2B-E2C0B1801B9C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07C404FF-5F42-4DBB-A665-D74B70A7F45C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Преступники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E035438-58A1-4961-9A0E-7BA2E31FC858}" type="parTrans" cxnId="{EE12F232-88F0-4A0B-AA34-956653A79021}">
      <dgm:prSet/>
      <dgm:spPr/>
      <dgm:t>
        <a:bodyPr/>
        <a:lstStyle/>
        <a:p>
          <a:endParaRPr lang="ru-RU"/>
        </a:p>
      </dgm:t>
    </dgm:pt>
    <dgm:pt modelId="{1DFE9457-FB6F-4774-BB63-60D6875AFAEA}" type="sibTrans" cxnId="{EE12F232-88F0-4A0B-AA34-956653A79021}">
      <dgm:prSet/>
      <dgm:spPr/>
      <dgm:t>
        <a:bodyPr/>
        <a:lstStyle/>
        <a:p>
          <a:endParaRPr lang="ru-RU"/>
        </a:p>
      </dgm:t>
    </dgm:pt>
    <dgm:pt modelId="{62EB0667-0BE4-433E-950F-50331F9EBF2F}" type="pres">
      <dgm:prSet presAssocID="{8FC234B4-DA59-4082-BF2B-E2C0B1801B9C}" presName="Name0" presStyleCnt="0">
        <dgm:presLayoutVars>
          <dgm:chMax/>
          <dgm:chPref/>
          <dgm:dir/>
          <dgm:animLvl val="lvl"/>
        </dgm:presLayoutVars>
      </dgm:prSet>
      <dgm:spPr/>
    </dgm:pt>
    <dgm:pt modelId="{D7EF0498-9331-4028-A333-CA2A82AAB687}" type="pres">
      <dgm:prSet presAssocID="{07C404FF-5F42-4DBB-A665-D74B70A7F45C}" presName="composite" presStyleCnt="0"/>
      <dgm:spPr/>
    </dgm:pt>
    <dgm:pt modelId="{6EBCB6DB-97F8-4963-B32E-2BA210B934FD}" type="pres">
      <dgm:prSet presAssocID="{07C404FF-5F42-4DBB-A665-D74B70A7F45C}" presName="ParentAccentShape" presStyleLbl="trBgShp" presStyleIdx="0" presStyleCnt="1"/>
      <dgm:spPr/>
    </dgm:pt>
    <dgm:pt modelId="{295FCB1E-EF35-425C-AD4B-11AD9E99D114}" type="pres">
      <dgm:prSet presAssocID="{07C404FF-5F42-4DBB-A665-D74B70A7F45C}" presName="ParentText" presStyleLbl="revTx" presStyleIdx="0" presStyleCnt="2" custScaleX="123424" custScaleY="173482" custLinFactY="14342" custLinFactNeighborX="4024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E2DE5-40A6-48D4-9D91-6D610C4885ED}" type="pres">
      <dgm:prSet presAssocID="{07C404FF-5F42-4DBB-A665-D74B70A7F45C}" presName="ChildText" presStyleLbl="revTx" presStyleIdx="1" presStyleCnt="2">
        <dgm:presLayoutVars>
          <dgm:chMax val="0"/>
          <dgm:chPref val="0"/>
        </dgm:presLayoutVars>
      </dgm:prSet>
      <dgm:spPr/>
    </dgm:pt>
    <dgm:pt modelId="{9A7E2691-CCDB-437C-B2C9-08B3985904F0}" type="pres">
      <dgm:prSet presAssocID="{07C404FF-5F42-4DBB-A665-D74B70A7F45C}" presName="ChildAccentShape" presStyleLbl="trBgShp" presStyleIdx="0" presStyleCnt="1"/>
      <dgm:spPr/>
    </dgm:pt>
    <dgm:pt modelId="{C2DC0B2B-3B41-4730-B97E-04E6617173FF}" type="pres">
      <dgm:prSet presAssocID="{07C404FF-5F42-4DBB-A665-D74B70A7F45C}" presName="Image" presStyleLbl="alignImgPlace1" presStyleIdx="0" presStyleCnt="1" custScaleX="123313" custScaleY="173721" custLinFactNeighborX="14928" custLinFactNeighborY="-7679"/>
      <dgm:spPr>
        <a:blipFill dpi="0"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4866" t="-4886" r="4866" b="14629"/>
          </a:stretch>
        </a:blipFill>
      </dgm:spPr>
    </dgm:pt>
  </dgm:ptLst>
  <dgm:cxnLst>
    <dgm:cxn modelId="{F92AF01E-878A-4306-99D5-6B0317D42257}" type="presOf" srcId="{07C404FF-5F42-4DBB-A665-D74B70A7F45C}" destId="{295FCB1E-EF35-425C-AD4B-11AD9E99D114}" srcOrd="0" destOrd="0" presId="urn:microsoft.com/office/officeart/2009/3/layout/SnapshotPictureList"/>
    <dgm:cxn modelId="{EE12F232-88F0-4A0B-AA34-956653A79021}" srcId="{8FC234B4-DA59-4082-BF2B-E2C0B1801B9C}" destId="{07C404FF-5F42-4DBB-A665-D74B70A7F45C}" srcOrd="0" destOrd="0" parTransId="{3E035438-58A1-4961-9A0E-7BA2E31FC858}" sibTransId="{1DFE9457-FB6F-4774-BB63-60D6875AFAEA}"/>
    <dgm:cxn modelId="{BF88A28C-3F5B-451C-868B-FE21478EAF87}" type="presOf" srcId="{8FC234B4-DA59-4082-BF2B-E2C0B1801B9C}" destId="{62EB0667-0BE4-433E-950F-50331F9EBF2F}" srcOrd="0" destOrd="0" presId="urn:microsoft.com/office/officeart/2009/3/layout/SnapshotPictureList"/>
    <dgm:cxn modelId="{044EA453-F3F1-479E-A657-FF81B2041BB8}" type="presParOf" srcId="{62EB0667-0BE4-433E-950F-50331F9EBF2F}" destId="{D7EF0498-9331-4028-A333-CA2A82AAB687}" srcOrd="0" destOrd="0" presId="urn:microsoft.com/office/officeart/2009/3/layout/SnapshotPictureList"/>
    <dgm:cxn modelId="{05CCB31B-D8F1-44C6-B899-C993E3457639}" type="presParOf" srcId="{D7EF0498-9331-4028-A333-CA2A82AAB687}" destId="{6EBCB6DB-97F8-4963-B32E-2BA210B934FD}" srcOrd="0" destOrd="0" presId="urn:microsoft.com/office/officeart/2009/3/layout/SnapshotPictureList"/>
    <dgm:cxn modelId="{5DC94F12-E1AE-4438-AFAE-7F65ACDF889B}" type="presParOf" srcId="{D7EF0498-9331-4028-A333-CA2A82AAB687}" destId="{295FCB1E-EF35-425C-AD4B-11AD9E99D114}" srcOrd="1" destOrd="0" presId="urn:microsoft.com/office/officeart/2009/3/layout/SnapshotPictureList"/>
    <dgm:cxn modelId="{BEDAA39C-920E-40DD-9962-C5F04016AB6A}" type="presParOf" srcId="{D7EF0498-9331-4028-A333-CA2A82AAB687}" destId="{6F9E2DE5-40A6-48D4-9D91-6D610C4885ED}" srcOrd="2" destOrd="0" presId="urn:microsoft.com/office/officeart/2009/3/layout/SnapshotPictureList"/>
    <dgm:cxn modelId="{EE32B450-B146-4385-8FDB-C36199323112}" type="presParOf" srcId="{D7EF0498-9331-4028-A333-CA2A82AAB687}" destId="{9A7E2691-CCDB-437C-B2C9-08B3985904F0}" srcOrd="3" destOrd="0" presId="urn:microsoft.com/office/officeart/2009/3/layout/SnapshotPictureList"/>
    <dgm:cxn modelId="{3156C59B-3302-4B9C-A894-D1CA028A92EE}" type="presParOf" srcId="{D7EF0498-9331-4028-A333-CA2A82AAB687}" destId="{C2DC0B2B-3B41-4730-B97E-04E6617173FF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C234B4-DA59-4082-BF2B-E2C0B1801B9C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07C404FF-5F42-4DBB-A665-D74B70A7F45C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Наследственное рабство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E035438-58A1-4961-9A0E-7BA2E31FC858}" type="parTrans" cxnId="{EE12F232-88F0-4A0B-AA34-956653A79021}">
      <dgm:prSet/>
      <dgm:spPr/>
      <dgm:t>
        <a:bodyPr/>
        <a:lstStyle/>
        <a:p>
          <a:endParaRPr lang="ru-RU"/>
        </a:p>
      </dgm:t>
    </dgm:pt>
    <dgm:pt modelId="{1DFE9457-FB6F-4774-BB63-60D6875AFAEA}" type="sibTrans" cxnId="{EE12F232-88F0-4A0B-AA34-956653A79021}">
      <dgm:prSet/>
      <dgm:spPr/>
      <dgm:t>
        <a:bodyPr/>
        <a:lstStyle/>
        <a:p>
          <a:endParaRPr lang="ru-RU"/>
        </a:p>
      </dgm:t>
    </dgm:pt>
    <dgm:pt modelId="{62EB0667-0BE4-433E-950F-50331F9EBF2F}" type="pres">
      <dgm:prSet presAssocID="{8FC234B4-DA59-4082-BF2B-E2C0B1801B9C}" presName="Name0" presStyleCnt="0">
        <dgm:presLayoutVars>
          <dgm:chMax/>
          <dgm:chPref/>
          <dgm:dir/>
          <dgm:animLvl val="lvl"/>
        </dgm:presLayoutVars>
      </dgm:prSet>
      <dgm:spPr/>
    </dgm:pt>
    <dgm:pt modelId="{D7EF0498-9331-4028-A333-CA2A82AAB687}" type="pres">
      <dgm:prSet presAssocID="{07C404FF-5F42-4DBB-A665-D74B70A7F45C}" presName="composite" presStyleCnt="0"/>
      <dgm:spPr/>
    </dgm:pt>
    <dgm:pt modelId="{6EBCB6DB-97F8-4963-B32E-2BA210B934FD}" type="pres">
      <dgm:prSet presAssocID="{07C404FF-5F42-4DBB-A665-D74B70A7F45C}" presName="ParentAccentShape" presStyleLbl="trBgShp" presStyleIdx="0" presStyleCnt="1"/>
      <dgm:spPr/>
    </dgm:pt>
    <dgm:pt modelId="{295FCB1E-EF35-425C-AD4B-11AD9E99D114}" type="pres">
      <dgm:prSet presAssocID="{07C404FF-5F42-4DBB-A665-D74B70A7F45C}" presName="ParentText" presStyleLbl="revTx" presStyleIdx="0" presStyleCnt="2" custScaleX="175057" custScaleY="255143" custLinFactY="121314" custLinFactNeighborX="29274" custLinFactNeighborY="2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E2DE5-40A6-48D4-9D91-6D610C4885ED}" type="pres">
      <dgm:prSet presAssocID="{07C404FF-5F42-4DBB-A665-D74B70A7F45C}" presName="ChildText" presStyleLbl="revTx" presStyleIdx="1" presStyleCnt="2">
        <dgm:presLayoutVars>
          <dgm:chMax val="0"/>
          <dgm:chPref val="0"/>
        </dgm:presLayoutVars>
      </dgm:prSet>
      <dgm:spPr/>
    </dgm:pt>
    <dgm:pt modelId="{9A7E2691-CCDB-437C-B2C9-08B3985904F0}" type="pres">
      <dgm:prSet presAssocID="{07C404FF-5F42-4DBB-A665-D74B70A7F45C}" presName="ChildAccentShape" presStyleLbl="trBgShp" presStyleIdx="0" presStyleCnt="1"/>
      <dgm:spPr/>
    </dgm:pt>
    <dgm:pt modelId="{C2DC0B2B-3B41-4730-B97E-04E6617173FF}" type="pres">
      <dgm:prSet presAssocID="{07C404FF-5F42-4DBB-A665-D74B70A7F45C}" presName="Image" presStyleLbl="alignImgPlace1" presStyleIdx="0" presStyleCnt="1" custScaleX="161010" custScaleY="202613" custLinFactNeighborX="36047" custLinFactNeighborY="-18014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3974493F-11AF-4D31-BF54-B7C61F88027F}" type="presOf" srcId="{07C404FF-5F42-4DBB-A665-D74B70A7F45C}" destId="{295FCB1E-EF35-425C-AD4B-11AD9E99D114}" srcOrd="0" destOrd="0" presId="urn:microsoft.com/office/officeart/2009/3/layout/SnapshotPictureList"/>
    <dgm:cxn modelId="{F510B2A6-6AE4-4A3B-A301-DB4CA940E2A0}" type="presOf" srcId="{8FC234B4-DA59-4082-BF2B-E2C0B1801B9C}" destId="{62EB0667-0BE4-433E-950F-50331F9EBF2F}" srcOrd="0" destOrd="0" presId="urn:microsoft.com/office/officeart/2009/3/layout/SnapshotPictureList"/>
    <dgm:cxn modelId="{EE12F232-88F0-4A0B-AA34-956653A79021}" srcId="{8FC234B4-DA59-4082-BF2B-E2C0B1801B9C}" destId="{07C404FF-5F42-4DBB-A665-D74B70A7F45C}" srcOrd="0" destOrd="0" parTransId="{3E035438-58A1-4961-9A0E-7BA2E31FC858}" sibTransId="{1DFE9457-FB6F-4774-BB63-60D6875AFAEA}"/>
    <dgm:cxn modelId="{2D304E16-2861-47DC-A806-DF66819DC658}" type="presParOf" srcId="{62EB0667-0BE4-433E-950F-50331F9EBF2F}" destId="{D7EF0498-9331-4028-A333-CA2A82AAB687}" srcOrd="0" destOrd="0" presId="urn:microsoft.com/office/officeart/2009/3/layout/SnapshotPictureList"/>
    <dgm:cxn modelId="{8443C09F-8719-467A-A8A4-B087CAA6D8D5}" type="presParOf" srcId="{D7EF0498-9331-4028-A333-CA2A82AAB687}" destId="{6EBCB6DB-97F8-4963-B32E-2BA210B934FD}" srcOrd="0" destOrd="0" presId="urn:microsoft.com/office/officeart/2009/3/layout/SnapshotPictureList"/>
    <dgm:cxn modelId="{421B8EE8-3A90-4C45-81D9-CEA6565DEE11}" type="presParOf" srcId="{D7EF0498-9331-4028-A333-CA2A82AAB687}" destId="{295FCB1E-EF35-425C-AD4B-11AD9E99D114}" srcOrd="1" destOrd="0" presId="urn:microsoft.com/office/officeart/2009/3/layout/SnapshotPictureList"/>
    <dgm:cxn modelId="{988CCC71-0975-4E02-9878-2EC6B7C4995E}" type="presParOf" srcId="{D7EF0498-9331-4028-A333-CA2A82AAB687}" destId="{6F9E2DE5-40A6-48D4-9D91-6D610C4885ED}" srcOrd="2" destOrd="0" presId="urn:microsoft.com/office/officeart/2009/3/layout/SnapshotPictureList"/>
    <dgm:cxn modelId="{B29219B6-F77D-4C84-BBE0-0868A4724075}" type="presParOf" srcId="{D7EF0498-9331-4028-A333-CA2A82AAB687}" destId="{9A7E2691-CCDB-437C-B2C9-08B3985904F0}" srcOrd="3" destOrd="0" presId="urn:microsoft.com/office/officeart/2009/3/layout/SnapshotPictureList"/>
    <dgm:cxn modelId="{E273085D-0FA1-446C-AD42-1B0669A01C24}" type="presParOf" srcId="{D7EF0498-9331-4028-A333-CA2A82AAB687}" destId="{C2DC0B2B-3B41-4730-B97E-04E6617173FF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C234B4-DA59-4082-BF2B-E2C0B1801B9C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07C404FF-5F42-4DBB-A665-D74B70A7F45C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Работорговля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E035438-58A1-4961-9A0E-7BA2E31FC858}" type="parTrans" cxnId="{EE12F232-88F0-4A0B-AA34-956653A79021}">
      <dgm:prSet/>
      <dgm:spPr/>
      <dgm:t>
        <a:bodyPr/>
        <a:lstStyle/>
        <a:p>
          <a:endParaRPr lang="ru-RU"/>
        </a:p>
      </dgm:t>
    </dgm:pt>
    <dgm:pt modelId="{1DFE9457-FB6F-4774-BB63-60D6875AFAEA}" type="sibTrans" cxnId="{EE12F232-88F0-4A0B-AA34-956653A79021}">
      <dgm:prSet/>
      <dgm:spPr/>
      <dgm:t>
        <a:bodyPr/>
        <a:lstStyle/>
        <a:p>
          <a:endParaRPr lang="ru-RU"/>
        </a:p>
      </dgm:t>
    </dgm:pt>
    <dgm:pt modelId="{62EB0667-0BE4-433E-950F-50331F9EBF2F}" type="pres">
      <dgm:prSet presAssocID="{8FC234B4-DA59-4082-BF2B-E2C0B1801B9C}" presName="Name0" presStyleCnt="0">
        <dgm:presLayoutVars>
          <dgm:chMax/>
          <dgm:chPref/>
          <dgm:dir/>
          <dgm:animLvl val="lvl"/>
        </dgm:presLayoutVars>
      </dgm:prSet>
      <dgm:spPr/>
    </dgm:pt>
    <dgm:pt modelId="{D7EF0498-9331-4028-A333-CA2A82AAB687}" type="pres">
      <dgm:prSet presAssocID="{07C404FF-5F42-4DBB-A665-D74B70A7F45C}" presName="composite" presStyleCnt="0"/>
      <dgm:spPr/>
    </dgm:pt>
    <dgm:pt modelId="{6EBCB6DB-97F8-4963-B32E-2BA210B934FD}" type="pres">
      <dgm:prSet presAssocID="{07C404FF-5F42-4DBB-A665-D74B70A7F45C}" presName="ParentAccentShape" presStyleLbl="trBgShp" presStyleIdx="0" presStyleCnt="1"/>
      <dgm:spPr/>
    </dgm:pt>
    <dgm:pt modelId="{295FCB1E-EF35-425C-AD4B-11AD9E99D114}" type="pres">
      <dgm:prSet presAssocID="{07C404FF-5F42-4DBB-A665-D74B70A7F45C}" presName="ParentText" presStyleLbl="revTx" presStyleIdx="0" presStyleCnt="2" custScaleX="175057" custScaleY="255143" custLinFactY="200000" custLinFactNeighborX="28396" custLinFactNeighborY="21976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E2DE5-40A6-48D4-9D91-6D610C4885ED}" type="pres">
      <dgm:prSet presAssocID="{07C404FF-5F42-4DBB-A665-D74B70A7F45C}" presName="ChildText" presStyleLbl="revTx" presStyleIdx="1" presStyleCnt="2">
        <dgm:presLayoutVars>
          <dgm:chMax val="0"/>
          <dgm:chPref val="0"/>
        </dgm:presLayoutVars>
      </dgm:prSet>
      <dgm:spPr/>
    </dgm:pt>
    <dgm:pt modelId="{9A7E2691-CCDB-437C-B2C9-08B3985904F0}" type="pres">
      <dgm:prSet presAssocID="{07C404FF-5F42-4DBB-A665-D74B70A7F45C}" presName="ChildAccentShape" presStyleLbl="trBgShp" presStyleIdx="0" presStyleCnt="1"/>
      <dgm:spPr/>
    </dgm:pt>
    <dgm:pt modelId="{C2DC0B2B-3B41-4730-B97E-04E6617173FF}" type="pres">
      <dgm:prSet presAssocID="{07C404FF-5F42-4DBB-A665-D74B70A7F45C}" presName="Image" presStyleLbl="alignImgPlace1" presStyleIdx="0" presStyleCnt="1" custScaleX="188101" custScaleY="202613" custLinFactNeighborX="36047" custLinFactNeighborY="-18014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F0D9834E-2A98-4F7F-9901-904CA8773672}" type="presOf" srcId="{07C404FF-5F42-4DBB-A665-D74B70A7F45C}" destId="{295FCB1E-EF35-425C-AD4B-11AD9E99D114}" srcOrd="0" destOrd="0" presId="urn:microsoft.com/office/officeart/2009/3/layout/SnapshotPictureList"/>
    <dgm:cxn modelId="{EE12F232-88F0-4A0B-AA34-956653A79021}" srcId="{8FC234B4-DA59-4082-BF2B-E2C0B1801B9C}" destId="{07C404FF-5F42-4DBB-A665-D74B70A7F45C}" srcOrd="0" destOrd="0" parTransId="{3E035438-58A1-4961-9A0E-7BA2E31FC858}" sibTransId="{1DFE9457-FB6F-4774-BB63-60D6875AFAEA}"/>
    <dgm:cxn modelId="{A896F2D7-A134-4C0A-80D8-8CE9367EE11E}" type="presOf" srcId="{8FC234B4-DA59-4082-BF2B-E2C0B1801B9C}" destId="{62EB0667-0BE4-433E-950F-50331F9EBF2F}" srcOrd="0" destOrd="0" presId="urn:microsoft.com/office/officeart/2009/3/layout/SnapshotPictureList"/>
    <dgm:cxn modelId="{9926EE8B-75E6-43F3-B06F-1EB0A3E96AAA}" type="presParOf" srcId="{62EB0667-0BE4-433E-950F-50331F9EBF2F}" destId="{D7EF0498-9331-4028-A333-CA2A82AAB687}" srcOrd="0" destOrd="0" presId="urn:microsoft.com/office/officeart/2009/3/layout/SnapshotPictureList"/>
    <dgm:cxn modelId="{40B24E67-986C-4F5C-B6C9-893D6BC12835}" type="presParOf" srcId="{D7EF0498-9331-4028-A333-CA2A82AAB687}" destId="{6EBCB6DB-97F8-4963-B32E-2BA210B934FD}" srcOrd="0" destOrd="0" presId="urn:microsoft.com/office/officeart/2009/3/layout/SnapshotPictureList"/>
    <dgm:cxn modelId="{EF2A381F-8D72-440E-BA7D-728D9CA305AE}" type="presParOf" srcId="{D7EF0498-9331-4028-A333-CA2A82AAB687}" destId="{295FCB1E-EF35-425C-AD4B-11AD9E99D114}" srcOrd="1" destOrd="0" presId="urn:microsoft.com/office/officeart/2009/3/layout/SnapshotPictureList"/>
    <dgm:cxn modelId="{23CF483E-1D30-4AC8-99A9-188B0DE025D6}" type="presParOf" srcId="{D7EF0498-9331-4028-A333-CA2A82AAB687}" destId="{6F9E2DE5-40A6-48D4-9D91-6D610C4885ED}" srcOrd="2" destOrd="0" presId="urn:microsoft.com/office/officeart/2009/3/layout/SnapshotPictureList"/>
    <dgm:cxn modelId="{E112EB28-5C53-4090-9594-0C307E26D850}" type="presParOf" srcId="{D7EF0498-9331-4028-A333-CA2A82AAB687}" destId="{9A7E2691-CCDB-437C-B2C9-08B3985904F0}" srcOrd="3" destOrd="0" presId="urn:microsoft.com/office/officeart/2009/3/layout/SnapshotPictureList"/>
    <dgm:cxn modelId="{733710A2-6265-4682-B720-F12D337784D5}" type="presParOf" srcId="{D7EF0498-9331-4028-A333-CA2A82AAB687}" destId="{C2DC0B2B-3B41-4730-B97E-04E6617173FF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C234B4-DA59-4082-BF2B-E2C0B1801B9C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07C404FF-5F42-4DBB-A665-D74B70A7F45C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Пленники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E035438-58A1-4961-9A0E-7BA2E31FC858}" type="parTrans" cxnId="{EE12F232-88F0-4A0B-AA34-956653A79021}">
      <dgm:prSet/>
      <dgm:spPr/>
      <dgm:t>
        <a:bodyPr/>
        <a:lstStyle/>
        <a:p>
          <a:endParaRPr lang="ru-RU"/>
        </a:p>
      </dgm:t>
    </dgm:pt>
    <dgm:pt modelId="{1DFE9457-FB6F-4774-BB63-60D6875AFAEA}" type="sibTrans" cxnId="{EE12F232-88F0-4A0B-AA34-956653A79021}">
      <dgm:prSet/>
      <dgm:spPr/>
      <dgm:t>
        <a:bodyPr/>
        <a:lstStyle/>
        <a:p>
          <a:endParaRPr lang="ru-RU"/>
        </a:p>
      </dgm:t>
    </dgm:pt>
    <dgm:pt modelId="{62EB0667-0BE4-433E-950F-50331F9EBF2F}" type="pres">
      <dgm:prSet presAssocID="{8FC234B4-DA59-4082-BF2B-E2C0B1801B9C}" presName="Name0" presStyleCnt="0">
        <dgm:presLayoutVars>
          <dgm:chMax/>
          <dgm:chPref/>
          <dgm:dir/>
          <dgm:animLvl val="lvl"/>
        </dgm:presLayoutVars>
      </dgm:prSet>
      <dgm:spPr/>
    </dgm:pt>
    <dgm:pt modelId="{D7EF0498-9331-4028-A333-CA2A82AAB687}" type="pres">
      <dgm:prSet presAssocID="{07C404FF-5F42-4DBB-A665-D74B70A7F45C}" presName="composite" presStyleCnt="0"/>
      <dgm:spPr/>
    </dgm:pt>
    <dgm:pt modelId="{6EBCB6DB-97F8-4963-B32E-2BA210B934FD}" type="pres">
      <dgm:prSet presAssocID="{07C404FF-5F42-4DBB-A665-D74B70A7F45C}" presName="ParentAccentShape" presStyleLbl="trBgShp" presStyleIdx="0" presStyleCnt="1"/>
      <dgm:spPr/>
    </dgm:pt>
    <dgm:pt modelId="{295FCB1E-EF35-425C-AD4B-11AD9E99D114}" type="pres">
      <dgm:prSet presAssocID="{07C404FF-5F42-4DBB-A665-D74B70A7F45C}" presName="ParentText" presStyleLbl="revTx" presStyleIdx="0" presStyleCnt="2" custScaleX="123424" custScaleY="173482" custLinFactNeighborX="8639" custLinFactNeighborY="4611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E2DE5-40A6-48D4-9D91-6D610C4885ED}" type="pres">
      <dgm:prSet presAssocID="{07C404FF-5F42-4DBB-A665-D74B70A7F45C}" presName="ChildText" presStyleLbl="revTx" presStyleIdx="1" presStyleCnt="2">
        <dgm:presLayoutVars>
          <dgm:chMax val="0"/>
          <dgm:chPref val="0"/>
        </dgm:presLayoutVars>
      </dgm:prSet>
      <dgm:spPr/>
    </dgm:pt>
    <dgm:pt modelId="{9A7E2691-CCDB-437C-B2C9-08B3985904F0}" type="pres">
      <dgm:prSet presAssocID="{07C404FF-5F42-4DBB-A665-D74B70A7F45C}" presName="ChildAccentShape" presStyleLbl="trBgShp" presStyleIdx="0" presStyleCnt="1"/>
      <dgm:spPr/>
    </dgm:pt>
    <dgm:pt modelId="{C2DC0B2B-3B41-4730-B97E-04E6617173FF}" type="pres">
      <dgm:prSet presAssocID="{07C404FF-5F42-4DBB-A665-D74B70A7F45C}" presName="Image" presStyleLbl="alignImgPlace1" presStyleIdx="0" presStyleCnt="1" custScaleX="109197" custScaleY="144596" custLinFactNeighborX="12974" custLinFactNeighborY="-20815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4CFBB768-67B9-48AD-B595-15BD6AFF648A}" type="presOf" srcId="{07C404FF-5F42-4DBB-A665-D74B70A7F45C}" destId="{295FCB1E-EF35-425C-AD4B-11AD9E99D114}" srcOrd="0" destOrd="0" presId="urn:microsoft.com/office/officeart/2009/3/layout/SnapshotPictureList"/>
    <dgm:cxn modelId="{77421970-4706-4386-9E23-840A922525D8}" type="presOf" srcId="{8FC234B4-DA59-4082-BF2B-E2C0B1801B9C}" destId="{62EB0667-0BE4-433E-950F-50331F9EBF2F}" srcOrd="0" destOrd="0" presId="urn:microsoft.com/office/officeart/2009/3/layout/SnapshotPictureList"/>
    <dgm:cxn modelId="{EE12F232-88F0-4A0B-AA34-956653A79021}" srcId="{8FC234B4-DA59-4082-BF2B-E2C0B1801B9C}" destId="{07C404FF-5F42-4DBB-A665-D74B70A7F45C}" srcOrd="0" destOrd="0" parTransId="{3E035438-58A1-4961-9A0E-7BA2E31FC858}" sibTransId="{1DFE9457-FB6F-4774-BB63-60D6875AFAEA}"/>
    <dgm:cxn modelId="{53E6D699-9A3B-4FEB-B837-E0E5F93C9F89}" type="presParOf" srcId="{62EB0667-0BE4-433E-950F-50331F9EBF2F}" destId="{D7EF0498-9331-4028-A333-CA2A82AAB687}" srcOrd="0" destOrd="0" presId="urn:microsoft.com/office/officeart/2009/3/layout/SnapshotPictureList"/>
    <dgm:cxn modelId="{0C79AF06-7CC4-4675-9769-C638DCB5A8C6}" type="presParOf" srcId="{D7EF0498-9331-4028-A333-CA2A82AAB687}" destId="{6EBCB6DB-97F8-4963-B32E-2BA210B934FD}" srcOrd="0" destOrd="0" presId="urn:microsoft.com/office/officeart/2009/3/layout/SnapshotPictureList"/>
    <dgm:cxn modelId="{9205CCAE-80C2-4AEB-B622-80BD04EF05C6}" type="presParOf" srcId="{D7EF0498-9331-4028-A333-CA2A82AAB687}" destId="{295FCB1E-EF35-425C-AD4B-11AD9E99D114}" srcOrd="1" destOrd="0" presId="urn:microsoft.com/office/officeart/2009/3/layout/SnapshotPictureList"/>
    <dgm:cxn modelId="{B683041E-9410-484C-839B-81789C04877B}" type="presParOf" srcId="{D7EF0498-9331-4028-A333-CA2A82AAB687}" destId="{6F9E2DE5-40A6-48D4-9D91-6D610C4885ED}" srcOrd="2" destOrd="0" presId="urn:microsoft.com/office/officeart/2009/3/layout/SnapshotPictureList"/>
    <dgm:cxn modelId="{25A8C9A2-5F23-4308-BA0E-083350A0E891}" type="presParOf" srcId="{D7EF0498-9331-4028-A333-CA2A82AAB687}" destId="{9A7E2691-CCDB-437C-B2C9-08B3985904F0}" srcOrd="3" destOrd="0" presId="urn:microsoft.com/office/officeart/2009/3/layout/SnapshotPictureList"/>
    <dgm:cxn modelId="{F0353050-0A9F-4DA2-BA66-67486E3D0123}" type="presParOf" srcId="{D7EF0498-9331-4028-A333-CA2A82AAB687}" destId="{C2DC0B2B-3B41-4730-B97E-04E6617173FF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41ACA6-3FDB-438C-B8D7-522C89DA7A0E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</dgm:pt>
    <dgm:pt modelId="{95DC9F11-335E-4EBA-BA6F-79E21526E0FF}">
      <dgm:prSet phldrT="[Текст]"/>
      <dgm:spPr/>
      <dgm:t>
        <a:bodyPr/>
        <a:lstStyle/>
        <a:p>
          <a:r>
            <a:rPr lang="ru-RU" dirty="0" smtClean="0"/>
            <a:t>Бычий форум — древнейший форум Рима. Находился на правом берегу Тибра в ложбине, окружённой Капитолийским, Палатинским и Авентинским холмами. В ранние республиканские времена здесь причаливали суда и велась бойкая торговля скотом и рабами</a:t>
          </a:r>
          <a:endParaRPr lang="ru-RU" dirty="0"/>
        </a:p>
      </dgm:t>
    </dgm:pt>
    <dgm:pt modelId="{76D6F4FB-CAE6-4821-BE07-125D4B7190F1}" type="parTrans" cxnId="{83E4662D-A2B2-4C90-B4BA-235FF7F8BBFF}">
      <dgm:prSet/>
      <dgm:spPr/>
      <dgm:t>
        <a:bodyPr/>
        <a:lstStyle/>
        <a:p>
          <a:endParaRPr lang="ru-RU"/>
        </a:p>
      </dgm:t>
    </dgm:pt>
    <dgm:pt modelId="{C916B554-2C6D-4FCC-9FD6-85DFACE6211C}" type="sibTrans" cxnId="{83E4662D-A2B2-4C90-B4BA-235FF7F8BBFF}">
      <dgm:prSet/>
      <dgm:spPr/>
      <dgm:t>
        <a:bodyPr/>
        <a:lstStyle/>
        <a:p>
          <a:endParaRPr lang="ru-RU"/>
        </a:p>
      </dgm:t>
    </dgm:pt>
    <dgm:pt modelId="{69688C36-7E63-40B8-A207-C013A22A2E9D}" type="pres">
      <dgm:prSet presAssocID="{4F41ACA6-3FDB-438C-B8D7-522C89DA7A0E}" presName="Name0" presStyleCnt="0">
        <dgm:presLayoutVars>
          <dgm:chMax/>
          <dgm:chPref/>
          <dgm:dir/>
        </dgm:presLayoutVars>
      </dgm:prSet>
      <dgm:spPr/>
    </dgm:pt>
    <dgm:pt modelId="{B5E8F586-71B1-4A65-958A-2960D1246129}" type="pres">
      <dgm:prSet presAssocID="{95DC9F11-335E-4EBA-BA6F-79E21526E0FF}" presName="composite" presStyleCnt="0">
        <dgm:presLayoutVars>
          <dgm:chMax val="1"/>
          <dgm:chPref val="1"/>
        </dgm:presLayoutVars>
      </dgm:prSet>
      <dgm:spPr/>
    </dgm:pt>
    <dgm:pt modelId="{7E02D247-B562-48BF-AFC0-9306FD8DD28D}" type="pres">
      <dgm:prSet presAssocID="{95DC9F11-335E-4EBA-BA6F-79E21526E0FF}" presName="Accent" presStyleLbl="trAlignAcc1" presStyleIdx="0" presStyleCnt="1" custLinFactNeighborX="-31502" custLinFactNeighborY="-1205">
        <dgm:presLayoutVars>
          <dgm:chMax val="0"/>
          <dgm:chPref val="0"/>
        </dgm:presLayoutVars>
      </dgm:prSet>
      <dgm:spPr/>
    </dgm:pt>
    <dgm:pt modelId="{0095A292-5E43-4E91-96AD-D47690A13C87}" type="pres">
      <dgm:prSet presAssocID="{95DC9F11-335E-4EBA-BA6F-79E21526E0FF}" presName="Image" presStyleLbl="alignImgPlace1" presStyleIdx="0" presStyleCnt="1" custLinFactNeighborX="-35834" custLinFactNeighborY="-430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64AA2A82-DBEF-4084-9484-60E5CFF23855}" type="pres">
      <dgm:prSet presAssocID="{95DC9F11-335E-4EBA-BA6F-79E21526E0FF}" presName="ChildComposite" presStyleCnt="0"/>
      <dgm:spPr/>
    </dgm:pt>
    <dgm:pt modelId="{07519991-A500-436A-B76C-67815423C050}" type="pres">
      <dgm:prSet presAssocID="{95DC9F11-335E-4EBA-BA6F-79E21526E0FF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72144A0-6070-4D0C-AD9D-B7A74C0769AD}" type="pres">
      <dgm:prSet presAssocID="{95DC9F11-335E-4EBA-BA6F-79E21526E0FF}" presName="Parent" presStyleLbl="revTx" presStyleIdx="0" presStyleCnt="1" custLinFactNeighborX="-35834" custLinFactNeighborY="-5667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A7DD98-A04C-4FC6-B7DA-445DE141A32A}" type="presOf" srcId="{4F41ACA6-3FDB-438C-B8D7-522C89DA7A0E}" destId="{69688C36-7E63-40B8-A207-C013A22A2E9D}" srcOrd="0" destOrd="0" presId="urn:microsoft.com/office/officeart/2008/layout/CaptionedPictures"/>
    <dgm:cxn modelId="{83E4662D-A2B2-4C90-B4BA-235FF7F8BBFF}" srcId="{4F41ACA6-3FDB-438C-B8D7-522C89DA7A0E}" destId="{95DC9F11-335E-4EBA-BA6F-79E21526E0FF}" srcOrd="0" destOrd="0" parTransId="{76D6F4FB-CAE6-4821-BE07-125D4B7190F1}" sibTransId="{C916B554-2C6D-4FCC-9FD6-85DFACE6211C}"/>
    <dgm:cxn modelId="{0508E2EC-CD12-46AA-867D-1EA87ED4B801}" type="presOf" srcId="{95DC9F11-335E-4EBA-BA6F-79E21526E0FF}" destId="{872144A0-6070-4D0C-AD9D-B7A74C0769AD}" srcOrd="0" destOrd="0" presId="urn:microsoft.com/office/officeart/2008/layout/CaptionedPictures"/>
    <dgm:cxn modelId="{F36591F3-2AF8-447F-B9A2-A8C9A0478C23}" type="presParOf" srcId="{69688C36-7E63-40B8-A207-C013A22A2E9D}" destId="{B5E8F586-71B1-4A65-958A-2960D1246129}" srcOrd="0" destOrd="0" presId="urn:microsoft.com/office/officeart/2008/layout/CaptionedPictures"/>
    <dgm:cxn modelId="{3BC8F7BB-32A5-4B42-B3C1-701A91B03576}" type="presParOf" srcId="{B5E8F586-71B1-4A65-958A-2960D1246129}" destId="{7E02D247-B562-48BF-AFC0-9306FD8DD28D}" srcOrd="0" destOrd="0" presId="urn:microsoft.com/office/officeart/2008/layout/CaptionedPictures"/>
    <dgm:cxn modelId="{9F793DD2-1D89-4F49-904E-3599A608C396}" type="presParOf" srcId="{B5E8F586-71B1-4A65-958A-2960D1246129}" destId="{0095A292-5E43-4E91-96AD-D47690A13C87}" srcOrd="1" destOrd="0" presId="urn:microsoft.com/office/officeart/2008/layout/CaptionedPictures"/>
    <dgm:cxn modelId="{280CCD09-3E96-4E9F-8C6B-0C2C563DB10D}" type="presParOf" srcId="{B5E8F586-71B1-4A65-958A-2960D1246129}" destId="{64AA2A82-DBEF-4084-9484-60E5CFF23855}" srcOrd="2" destOrd="0" presId="urn:microsoft.com/office/officeart/2008/layout/CaptionedPictures"/>
    <dgm:cxn modelId="{E0D3FF3F-6FE5-4797-AA74-F365C3C54F9F}" type="presParOf" srcId="{64AA2A82-DBEF-4084-9484-60E5CFF23855}" destId="{07519991-A500-436A-B76C-67815423C050}" srcOrd="0" destOrd="0" presId="urn:microsoft.com/office/officeart/2008/layout/CaptionedPictures"/>
    <dgm:cxn modelId="{41523A17-8609-4760-9642-DF68044EDB7A}" type="presParOf" srcId="{64AA2A82-DBEF-4084-9484-60E5CFF23855}" destId="{872144A0-6070-4D0C-AD9D-B7A74C0769AD}" srcOrd="1" destOrd="0" presId="urn:microsoft.com/office/officeart/2008/layout/CaptionedPicture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CB6DB-97F8-4963-B32E-2BA210B934FD}">
      <dsp:nvSpPr>
        <dsp:cNvPr id="0" name=""/>
        <dsp:cNvSpPr/>
      </dsp:nvSpPr>
      <dsp:spPr>
        <a:xfrm>
          <a:off x="302204" y="570573"/>
          <a:ext cx="2775580" cy="1975134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C0B2B-3B41-4730-B97E-04E6617173FF}">
      <dsp:nvSpPr>
        <dsp:cNvPr id="0" name=""/>
        <dsp:cNvSpPr/>
      </dsp:nvSpPr>
      <dsp:spPr>
        <a:xfrm>
          <a:off x="98659" y="23025"/>
          <a:ext cx="3057714" cy="229894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5000" r="-15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5FCB1E-EF35-425C-AD4B-11AD9E99D114}">
      <dsp:nvSpPr>
        <dsp:cNvPr id="0" name=""/>
        <dsp:cNvSpPr/>
      </dsp:nvSpPr>
      <dsp:spPr>
        <a:xfrm>
          <a:off x="64634" y="2376265"/>
          <a:ext cx="3031709" cy="200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560" tIns="60960" rIns="1625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Долговое рабство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634" y="2376265"/>
        <a:ext cx="3031709" cy="200959"/>
      </dsp:txXfrm>
    </dsp:sp>
    <dsp:sp modelId="{6F9E2DE5-40A6-48D4-9D91-6D610C4885ED}">
      <dsp:nvSpPr>
        <dsp:cNvPr id="0" name=""/>
        <dsp:cNvSpPr/>
      </dsp:nvSpPr>
      <dsp:spPr>
        <a:xfrm>
          <a:off x="3190781" y="570573"/>
          <a:ext cx="1268964" cy="1975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CB6DB-97F8-4963-B32E-2BA210B934FD}">
      <dsp:nvSpPr>
        <dsp:cNvPr id="0" name=""/>
        <dsp:cNvSpPr/>
      </dsp:nvSpPr>
      <dsp:spPr>
        <a:xfrm>
          <a:off x="364929" y="941022"/>
          <a:ext cx="2416080" cy="1719309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C0B2B-3B41-4730-B97E-04E6617173FF}">
      <dsp:nvSpPr>
        <dsp:cNvPr id="0" name=""/>
        <dsp:cNvSpPr/>
      </dsp:nvSpPr>
      <dsp:spPr>
        <a:xfrm>
          <a:off x="348036" y="10660"/>
          <a:ext cx="2864788" cy="2825254"/>
        </a:xfrm>
        <a:prstGeom prst="rect">
          <a:avLst/>
        </a:prstGeom>
        <a:blipFill dpi="0"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4866" t="-4886" r="4866" b="14629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5FCB1E-EF35-425C-AD4B-11AD9E99D114}">
      <dsp:nvSpPr>
        <dsp:cNvPr id="0" name=""/>
        <dsp:cNvSpPr/>
      </dsp:nvSpPr>
      <dsp:spPr>
        <a:xfrm>
          <a:off x="288042" y="2520279"/>
          <a:ext cx="2750783" cy="3540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560" tIns="60960" rIns="1625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Преступники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8042" y="2520279"/>
        <a:ext cx="2750783" cy="354048"/>
      </dsp:txXfrm>
    </dsp:sp>
    <dsp:sp modelId="{6F9E2DE5-40A6-48D4-9D91-6D610C4885ED}">
      <dsp:nvSpPr>
        <dsp:cNvPr id="0" name=""/>
        <dsp:cNvSpPr/>
      </dsp:nvSpPr>
      <dsp:spPr>
        <a:xfrm>
          <a:off x="2879370" y="941022"/>
          <a:ext cx="1104605" cy="1719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CB6DB-97F8-4963-B32E-2BA210B934FD}">
      <dsp:nvSpPr>
        <dsp:cNvPr id="0" name=""/>
        <dsp:cNvSpPr/>
      </dsp:nvSpPr>
      <dsp:spPr>
        <a:xfrm>
          <a:off x="551456" y="915349"/>
          <a:ext cx="1658601" cy="1180279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C0B2B-3B41-4730-B97E-04E6617173FF}">
      <dsp:nvSpPr>
        <dsp:cNvPr id="0" name=""/>
        <dsp:cNvSpPr/>
      </dsp:nvSpPr>
      <dsp:spPr>
        <a:xfrm>
          <a:off x="576070" y="4"/>
          <a:ext cx="2567835" cy="2262054"/>
        </a:xfrm>
        <a:prstGeom prst="rect">
          <a:avLst/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5FCB1E-EF35-425C-AD4B-11AD9E99D114}">
      <dsp:nvSpPr>
        <dsp:cNvPr id="0" name=""/>
        <dsp:cNvSpPr/>
      </dsp:nvSpPr>
      <dsp:spPr>
        <a:xfrm>
          <a:off x="490004" y="2232249"/>
          <a:ext cx="2678347" cy="357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560" tIns="60960" rIns="1625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Наследственное рабство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0004" y="2232249"/>
        <a:ext cx="2678347" cy="357456"/>
      </dsp:txXfrm>
    </dsp:sp>
    <dsp:sp modelId="{6F9E2DE5-40A6-48D4-9D91-6D610C4885ED}">
      <dsp:nvSpPr>
        <dsp:cNvPr id="0" name=""/>
        <dsp:cNvSpPr/>
      </dsp:nvSpPr>
      <dsp:spPr>
        <a:xfrm>
          <a:off x="2277580" y="915349"/>
          <a:ext cx="758294" cy="11802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CB6DB-97F8-4963-B32E-2BA210B934FD}">
      <dsp:nvSpPr>
        <dsp:cNvPr id="0" name=""/>
        <dsp:cNvSpPr/>
      </dsp:nvSpPr>
      <dsp:spPr>
        <a:xfrm>
          <a:off x="718198" y="941820"/>
          <a:ext cx="1553262" cy="1105319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C0B2B-3B41-4730-B97E-04E6617173FF}">
      <dsp:nvSpPr>
        <dsp:cNvPr id="0" name=""/>
        <dsp:cNvSpPr/>
      </dsp:nvSpPr>
      <dsp:spPr>
        <a:xfrm>
          <a:off x="358985" y="84609"/>
          <a:ext cx="2809366" cy="2118390"/>
        </a:xfrm>
        <a:prstGeom prst="rect">
          <a:avLst/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5FCB1E-EF35-425C-AD4B-11AD9E99D114}">
      <dsp:nvSpPr>
        <dsp:cNvPr id="0" name=""/>
        <dsp:cNvSpPr/>
      </dsp:nvSpPr>
      <dsp:spPr>
        <a:xfrm>
          <a:off x="648072" y="2304256"/>
          <a:ext cx="2508244" cy="334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560" tIns="60960" rIns="1625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Работорговля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8072" y="2304256"/>
        <a:ext cx="2508244" cy="334754"/>
      </dsp:txXfrm>
    </dsp:sp>
    <dsp:sp modelId="{6F9E2DE5-40A6-48D4-9D91-6D610C4885ED}">
      <dsp:nvSpPr>
        <dsp:cNvPr id="0" name=""/>
        <dsp:cNvSpPr/>
      </dsp:nvSpPr>
      <dsp:spPr>
        <a:xfrm>
          <a:off x="2334696" y="941820"/>
          <a:ext cx="710134" cy="1105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CB6DB-97F8-4963-B32E-2BA210B934FD}">
      <dsp:nvSpPr>
        <dsp:cNvPr id="0" name=""/>
        <dsp:cNvSpPr/>
      </dsp:nvSpPr>
      <dsp:spPr>
        <a:xfrm>
          <a:off x="191325" y="862741"/>
          <a:ext cx="2297770" cy="1635119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C0B2B-3B41-4730-B97E-04E6617173FF}">
      <dsp:nvSpPr>
        <dsp:cNvPr id="0" name=""/>
        <dsp:cNvSpPr/>
      </dsp:nvSpPr>
      <dsp:spPr>
        <a:xfrm>
          <a:off x="288028" y="0"/>
          <a:ext cx="2412623" cy="2236437"/>
        </a:xfrm>
        <a:prstGeom prst="rect">
          <a:avLst/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5FCB1E-EF35-425C-AD4B-11AD9E99D114}">
      <dsp:nvSpPr>
        <dsp:cNvPr id="0" name=""/>
        <dsp:cNvSpPr/>
      </dsp:nvSpPr>
      <dsp:spPr>
        <a:xfrm>
          <a:off x="216022" y="2232247"/>
          <a:ext cx="2616084" cy="3367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560" tIns="60960" rIns="1625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Пленники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6022" y="2232247"/>
        <a:ext cx="2616084" cy="336711"/>
      </dsp:txXfrm>
    </dsp:sp>
    <dsp:sp modelId="{6F9E2DE5-40A6-48D4-9D91-6D610C4885ED}">
      <dsp:nvSpPr>
        <dsp:cNvPr id="0" name=""/>
        <dsp:cNvSpPr/>
      </dsp:nvSpPr>
      <dsp:spPr>
        <a:xfrm>
          <a:off x="2582639" y="862741"/>
          <a:ext cx="1050515" cy="16351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02D247-B562-48BF-AFC0-9306FD8DD28D}">
      <dsp:nvSpPr>
        <dsp:cNvPr id="0" name=""/>
        <dsp:cNvSpPr/>
      </dsp:nvSpPr>
      <dsp:spPr>
        <a:xfrm>
          <a:off x="72032" y="0"/>
          <a:ext cx="5080164" cy="597666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5A292-5E43-4E91-96AD-D47690A13C87}">
      <dsp:nvSpPr>
        <dsp:cNvPr id="0" name=""/>
        <dsp:cNvSpPr/>
      </dsp:nvSpPr>
      <dsp:spPr>
        <a:xfrm>
          <a:off x="288010" y="72018"/>
          <a:ext cx="4572147" cy="38848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2144A0-6070-4D0C-AD9D-B7A74C0769AD}">
      <dsp:nvSpPr>
        <dsp:cNvPr id="0" name=""/>
        <dsp:cNvSpPr/>
      </dsp:nvSpPr>
      <dsp:spPr>
        <a:xfrm>
          <a:off x="288010" y="4032449"/>
          <a:ext cx="4572147" cy="1613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Бычий форум — древнейший форум Рима. Находился на правом берегу Тибра в ложбине, окружённой Капитолийским, Палатинским и Авентинским холмами. В ранние республиканские времена здесь причаливали суда и велась бойкая торговля скотом и рабами</a:t>
          </a:r>
          <a:endParaRPr lang="ru-RU" sz="1700" kern="1200" dirty="0"/>
        </a:p>
      </dsp:txBody>
      <dsp:txXfrm>
        <a:off x="288010" y="4032449"/>
        <a:ext cx="4572147" cy="16136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BF5F8-59DA-48E9-B1C0-687AAD1AE59A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94953-4705-4AC5-9A23-49BD188386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660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62C3D-790C-40D1-AC5B-3349A09E44A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22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429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320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447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331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06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836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992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4095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460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62C3D-790C-40D1-AC5B-3349A09E44A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216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4486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657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204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928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241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448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740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07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94953-4705-4AC5-9A23-49BD188386D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485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7808516-533C-41F9-B2FF-C95AAD020147}" type="datetimeFigureOut">
              <a:rPr lang="ru-RU" smtClean="0"/>
              <a:pPr/>
              <a:t>22.04.2010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90B279E-936A-4255-BCC5-51E7208248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2" Type="http://schemas.openxmlformats.org/officeDocument/2006/relationships/notesSlide" Target="../notesSlides/notesSlide3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28" Type="http://schemas.openxmlformats.org/officeDocument/2006/relationships/image" Target="../media/image14.jpeg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7918" y="578966"/>
            <a:ext cx="7848872" cy="50405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prstTxWarp prst="textSlantUp">
              <a:avLst/>
            </a:prstTxWarp>
            <a:spAutoFit/>
          </a:bodyPr>
          <a:lstStyle/>
          <a:p>
            <a:r>
              <a:rPr lang="ru-RU" sz="3200" b="1" i="1" u="sng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ea typeface="+mj-ea"/>
                <a:cs typeface="+mj-cs"/>
              </a:rPr>
              <a:t>«Рабство - исторически первая и наиболее грубая форма эксплуатации, при которой раб наряду с орудиями производства являлся собственностью своего хозяина-рабовладельца. …»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517900" cy="20002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9" y="3061980"/>
            <a:ext cx="2330846" cy="34920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95197" y="6492875"/>
            <a:ext cx="8479858" cy="365125"/>
          </a:xfrm>
        </p:spPr>
        <p:txBody>
          <a:bodyPr/>
          <a:lstStyle/>
          <a:p>
            <a:pPr algn="ctr"/>
            <a:r>
              <a:rPr lang="ru-RU" dirty="0" smtClean="0"/>
              <a:t>Чупров Л.А. МОУ СОШ №3 с. Камень-Рыболов Ханкайского района Приморского края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52120" y="548680"/>
            <a:ext cx="2880320" cy="5688632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Вместе с тем разумный хозяин заботился о том, чтобы поддерживать рабов в рабочем состоянии. Для этого их желательно кормить, давать простейшую одежду и даже разрешать заводить потомство. Связь раба и рабыни или свободного и рабыни не считалась браком.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1739745"/>
            <a:ext cx="4882084" cy="3306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73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  <a:ea typeface="+mj-ea"/>
                <a:cs typeface="+mj-cs"/>
              </a:rPr>
              <a:t>3</a:t>
            </a:r>
            <a:r>
              <a:rPr lang="ru-RU" sz="2800" b="1" i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  <a:ea typeface="+mj-ea"/>
                <a:cs typeface="+mj-cs"/>
              </a:rPr>
              <a:t>.Использование рабов в </a:t>
            </a:r>
            <a:r>
              <a:rPr lang="ru-RU" sz="2800" b="1" i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  <a:ea typeface="+mj-ea"/>
                <a:cs typeface="+mj-cs"/>
              </a:rPr>
              <a:t>имениях</a:t>
            </a:r>
            <a:r>
              <a:rPr lang="ru-RU" sz="2800" dirty="0"/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96136" y="980728"/>
            <a:ext cx="2736304" cy="525658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Условия жизни рабов были весьма различными и зависели от отношения к ним хозяев. Сельские рабы жили в хижинах или "на заднем дворе" виллы, нередко по многу человек в небольшой комнатке. Кормили их так, чтобы они могли работать.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5" y="1570611"/>
            <a:ext cx="5243455" cy="4076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070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28184" y="764704"/>
            <a:ext cx="2304256" cy="4968552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Однако среди рабов были и надсмотрщики, и даже управляющие. Такие люди могли скопить деньги для выкупа себя из рабства. Домашние рабы в городах питались лучше.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02" y="764704"/>
            <a:ext cx="550485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39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66596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12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6929"/>
            <a:ext cx="3654177" cy="5474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2120" y="764704"/>
            <a:ext cx="2880320" cy="4968552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Рабыни 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даже старались принарядиться. Иногда домашние рабы получали выходные. Они могли тогда развлекаться так же, как и другие горожане.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64379" y="5877271"/>
            <a:ext cx="34126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u="sng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ea typeface="+mj-ea"/>
                <a:cs typeface="+mj-cs"/>
              </a:rPr>
              <a:t>Рабыни даже старались принарядиться. </a:t>
            </a:r>
          </a:p>
        </p:txBody>
      </p:sp>
    </p:spTree>
    <p:extLst>
      <p:ext uri="{BB962C8B-B14F-4D97-AF65-F5344CB8AC3E}">
        <p14:creationId xmlns:p14="http://schemas.microsoft.com/office/powerpoint/2010/main" val="3965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8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  <a:ea typeface="+mj-ea"/>
                <a:cs typeface="+mj-cs"/>
              </a:rPr>
              <a:t>3.Рабы в богатом доме.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9" y="4797152"/>
            <a:ext cx="47625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ea typeface="+mj-ea"/>
                <a:cs typeface="+mj-cs"/>
              </a:rPr>
              <a:t>"Раб должен или трудиться, или спать»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40903" y="980728"/>
            <a:ext cx="2922587" cy="4968552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Рабы выращивали оливки и виноград. Работами руководил раб-управляющий, он следил за тем, чтобы рабы трудились от зари до зари круглый год. "Раб должен или трудиться, или спать»-говорили римляне. Принудить рабов к тяжелому труду можно было лишь с помощью наказаний. За малейшую провинность надсмотрщики применяли телесные наказания рабов били и пороли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476250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67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64088" y="648903"/>
            <a:ext cx="3217465" cy="547799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Рабы широко использовались в домах римлян. Они убирались в доме , готовили пищу , ухаживали за хозяином и т.д. Среди рабов было много образованных </a:t>
            </a:r>
            <a:r>
              <a:rPr lang="ru-RU" i="1" dirty="0" smtClean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людей - учителей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, врачей, художников, библиотекарей(в </a:t>
            </a:r>
            <a:r>
              <a:rPr lang="ru-RU" i="1" dirty="0" smtClean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основном 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это были греки)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59101"/>
            <a:ext cx="3888432" cy="5257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303" y="648904"/>
            <a:ext cx="3956743" cy="547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03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404664"/>
            <a:ext cx="38250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  <a:ea typeface="+mj-ea"/>
                <a:cs typeface="+mj-cs"/>
              </a:rPr>
              <a:t>4. Гладиаторы</a:t>
            </a:r>
            <a:r>
              <a:rPr lang="ru-RU" dirty="0"/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92080" y="980728"/>
            <a:ext cx="3240360" cy="525658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Особое место среди рабов занимали гладиаторы. Слово "гладиатор" происходит от латинского наименования меча "гладиус". Гладиаторами назывались бойцы, которые участвовали в сражениях-представлениях, дававшихся для зрителей.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29146"/>
            <a:ext cx="4176464" cy="516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09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6136" y="836712"/>
            <a:ext cx="2736304" cy="525658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Гладиаторские 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бои происходили во время праздников на аренах амфитеатров (цирков) - круглых сооружений, напоминающих греческие театры, с ареной в центре.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7" t="6271" r="-1824" b="10975"/>
          <a:stretch/>
        </p:blipFill>
        <p:spPr bwMode="auto">
          <a:xfrm>
            <a:off x="603598" y="612000"/>
            <a:ext cx="4644000" cy="27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21" y="3542419"/>
            <a:ext cx="4554537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12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4088" y="648903"/>
            <a:ext cx="3217465" cy="547799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Римляне заимствовали гладиаторские бои у этрусков. Но у этрусков они сопровождали погребение, а у римлян стали развлечением, излюбленным зрелищем. Поединок продолжался до смерти или тяжелого ранения одного из противников.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01" y="3376454"/>
            <a:ext cx="4392488" cy="2745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45" y="648903"/>
            <a:ext cx="4267200" cy="232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97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4282" y="6492875"/>
            <a:ext cx="8572560" cy="3651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Чупров Л.А. МОУ СОШ №3 с. Камень-Рыболов Ханкайского района Приморского края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9466" y="332656"/>
            <a:ext cx="807249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  <a:ea typeface="+mj-ea"/>
                <a:cs typeface="+mj-cs"/>
              </a:rPr>
              <a:t>Рабство в Древнем Риме</a:t>
            </a:r>
            <a:endParaRPr lang="ru-RU" sz="3200" b="1" i="1" u="sng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39" y="1340768"/>
            <a:ext cx="2219325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6" y="3529855"/>
            <a:ext cx="2383950" cy="24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t="4357" r="19266" b="11004"/>
          <a:stretch/>
        </p:blipFill>
        <p:spPr bwMode="auto">
          <a:xfrm>
            <a:off x="6338022" y="3948942"/>
            <a:ext cx="2329722" cy="2080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059832" y="1340768"/>
            <a:ext cx="3024336" cy="4608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b="1" i="1" u="sng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ea typeface="+mj-ea"/>
                <a:cs typeface="+mj-cs"/>
              </a:rPr>
              <a:t>Римская республика была государством, в котором рабовладение являлось важной составной частью хозяйства и жизни общества.</a:t>
            </a: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921" y="1377945"/>
            <a:ext cx="2567924" cy="18344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56176" y="648903"/>
            <a:ext cx="2592288" cy="547799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i="1" dirty="0" smtClean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Нередко зрители требовали добить поверженного. Особенный восторг вызывали у зрителей схватки гладиаторов с дикими зверями - львами, пантерами, быками.</a:t>
            </a:r>
            <a:endParaRPr lang="ru-RU" i="1" dirty="0">
              <a:solidFill>
                <a:schemeClr val="tx1"/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648902"/>
            <a:ext cx="5477992" cy="5477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575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59239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879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6136" y="648903"/>
            <a:ext cx="2952328" cy="547799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Со временем гладиаторские бои становились все более пышными и продолжительными. На аренах цирков, случалось, проводились настоящие сражения. В них участвовали десятки гладиаторов, сражавшихся не на жизнь, а на смерть.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48903"/>
            <a:ext cx="4628526" cy="314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4005064"/>
            <a:ext cx="4632145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58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12168018"/>
              </p:ext>
            </p:extLst>
          </p:nvPr>
        </p:nvGraphicFramePr>
        <p:xfrm>
          <a:off x="323528" y="404664"/>
          <a:ext cx="4680520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06073766"/>
              </p:ext>
            </p:extLst>
          </p:nvPr>
        </p:nvGraphicFramePr>
        <p:xfrm>
          <a:off x="395536" y="3212976"/>
          <a:ext cx="4176464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618919139"/>
              </p:ext>
            </p:extLst>
          </p:nvPr>
        </p:nvGraphicFramePr>
        <p:xfrm>
          <a:off x="5652120" y="404664"/>
          <a:ext cx="316835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964489345"/>
              </p:ext>
            </p:extLst>
          </p:nvPr>
        </p:nvGraphicFramePr>
        <p:xfrm>
          <a:off x="5652120" y="3429000"/>
          <a:ext cx="316835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524723745"/>
              </p:ext>
            </p:extLst>
          </p:nvPr>
        </p:nvGraphicFramePr>
        <p:xfrm>
          <a:off x="3347864" y="404664"/>
          <a:ext cx="3816424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13" name="Rectangle 20" descr="Почтовая бумага"/>
          <p:cNvSpPr>
            <a:spLocks noChangeArrowheads="1"/>
          </p:cNvSpPr>
          <p:nvPr/>
        </p:nvSpPr>
        <p:spPr bwMode="auto">
          <a:xfrm>
            <a:off x="3563888" y="3140968"/>
            <a:ext cx="2304256" cy="2448272"/>
          </a:xfrm>
          <a:prstGeom prst="rect">
            <a:avLst/>
          </a:prstGeom>
          <a:blipFill dpi="0" rotWithShape="0">
            <a:blip r:embed="rId28" cstate="print"/>
            <a:srcRect/>
            <a:tile tx="0" ty="0" sx="100000" sy="100000" flip="none" algn="tl"/>
          </a:blipFill>
          <a:ln w="762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342900" indent="-342900" algn="ctr">
              <a:spcBef>
                <a:spcPct val="20000"/>
              </a:spcBef>
              <a:buClr>
                <a:srgbClr val="CC0000"/>
              </a:buClr>
              <a:buFont typeface="Monotype Sorts" pitchFamily="2" charset="2"/>
              <a:buNone/>
            </a:pP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400" b="1" dirty="0">
                <a:solidFill>
                  <a:schemeClr val="bg2"/>
                </a:solidFill>
              </a:rPr>
              <a:t>!</a:t>
            </a:r>
            <a:r>
              <a:rPr lang="en-US" sz="2400" b="1" dirty="0">
                <a:solidFill>
                  <a:srgbClr val="CC0000"/>
                </a:solidFill>
              </a:rPr>
              <a:t> </a:t>
            </a:r>
            <a:r>
              <a:rPr lang="ru-RU" sz="2400" u="sng" dirty="0" smtClean="0">
                <a:ea typeface="+mj-ea"/>
                <a:cs typeface="+mj-cs"/>
              </a:rPr>
              <a:t>Главным источником рабства были войны. </a:t>
            </a:r>
          </a:p>
        </p:txBody>
      </p:sp>
    </p:spTree>
    <p:extLst>
      <p:ext uri="{BB962C8B-B14F-4D97-AF65-F5344CB8AC3E}">
        <p14:creationId xmlns:p14="http://schemas.microsoft.com/office/powerpoint/2010/main" val="111954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5" grpId="0">
        <p:bldAsOne/>
      </p:bldGraphic>
      <p:bldGraphic spid="8" grpId="0">
        <p:bldAsOne/>
      </p:bldGraphic>
      <p:bldGraphic spid="11" grpId="0">
        <p:bldAsOne/>
      </p:bldGraphic>
      <p:bldGraphic spid="12" grpId="0">
        <p:bldAsOne/>
      </p:bldGraphic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52120" y="692696"/>
            <a:ext cx="2880320" cy="554461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Военные победы привели к невиданному распространению рабства. В Италию хлынуло огромное количество рабов, захваченных в плен на войне. На море и на суше также орудовали шайки, похищавшие людей и продававшие их в рабство. </a:t>
            </a:r>
            <a:endParaRPr lang="ru-RU" i="1" dirty="0" smtClean="0">
              <a:solidFill>
                <a:schemeClr val="tx1"/>
              </a:solidFill>
              <a:latin typeface="Bookman Old Style" pitchFamily="18" charset="0"/>
              <a:ea typeface="+mj-ea"/>
              <a:cs typeface="+mj-cs"/>
            </a:endParaRP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Жители 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римских провинций, не уплатившие налоги, также обращались в рабство</a:t>
            </a:r>
            <a:r>
              <a:rPr lang="ru-RU" i="1" dirty="0" smtClean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.</a:t>
            </a:r>
            <a:endParaRPr lang="ru-RU" i="1" dirty="0">
              <a:solidFill>
                <a:schemeClr val="tx1"/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1"/>
          <a:stretch/>
        </p:blipFill>
        <p:spPr bwMode="auto">
          <a:xfrm>
            <a:off x="845319" y="526157"/>
            <a:ext cx="4267200" cy="30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17032"/>
            <a:ext cx="4267200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086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52120" y="692696"/>
            <a:ext cx="2880320" cy="554461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Рынки рабов существовали повсюду. Главный же из них находился в самом Риме на Бычьем форуме. Здесь чередовались дни продажи скота и рабов. На рынках продавались не только крепкие мужчины, но и старики, женщины и дети. Продавцы расхваливали свой товар, но на груди каждого продаваемого должна была висеть табличка с перечнем телесных изъянов. 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" t="6522" r="1540" b="6522"/>
          <a:stretch/>
        </p:blipFill>
        <p:spPr bwMode="auto">
          <a:xfrm>
            <a:off x="1017936" y="3465003"/>
            <a:ext cx="4211659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40" y="548680"/>
            <a:ext cx="428625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90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83929809"/>
              </p:ext>
            </p:extLst>
          </p:nvPr>
        </p:nvGraphicFramePr>
        <p:xfrm>
          <a:off x="251520" y="476672"/>
          <a:ext cx="842493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652120" y="476672"/>
            <a:ext cx="2880320" cy="590465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Рынки рабов существовали повсюду. Главный же из них находился в самом Риме на Бычьем форуме. Здесь чередовались дни продажи скота и рабов. На рынках продавались не только крепкие мужчины, но и старики, женщины и дети. Продавцы расхваливали свой товар, но на груди каждого продаваемого должна была висеть табличка с перечнем телесных изъянов. </a:t>
            </a:r>
          </a:p>
        </p:txBody>
      </p:sp>
    </p:spTree>
    <p:extLst>
      <p:ext uri="{BB962C8B-B14F-4D97-AF65-F5344CB8AC3E}">
        <p14:creationId xmlns:p14="http://schemas.microsoft.com/office/powerpoint/2010/main" val="73618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084168" y="692696"/>
            <a:ext cx="2448272" cy="554461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Цены на рабов из-за роста их количества были невысокими. Даже небогатые семьи могли купить одного-двух рабов. Десятки рабов трудились на виллах богачей и в их домах.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692696"/>
            <a:ext cx="5236639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93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52120" y="548680"/>
            <a:ext cx="2880320" cy="5688632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Особенно выгодно было покупать детей. Их обучали какому-либо ремеслу, а затем перепродавали гораздо дороже. Перепродажей детей занимался Катон Старший, тот самый, что настаивал на разрушении Карфагена. Этим он значительно увеличил свое состояние.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2" y="836712"/>
            <a:ext cx="4656351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975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32656"/>
            <a:ext cx="8614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  <a:ea typeface="+mj-ea"/>
                <a:cs typeface="+mj-cs"/>
              </a:rPr>
              <a:t>2. Положение рабов.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1052736"/>
            <a:ext cx="2880320" cy="518457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ea typeface="+mj-ea"/>
                <a:cs typeface="+mj-cs"/>
              </a:rPr>
              <a:t>Раб считался собственностью своего владельца. Его можно было продать как вещь. Хозяин имел право жестоко наказать и даже убить раба. Римляне считали рабов "говорящими орудиями", подобно тому как быки были "орудиями мычащими", а плуги - "молчащими".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015" y="1052736"/>
            <a:ext cx="3456384" cy="538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23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2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Древнейший Рим.ppt1</Template>
  <TotalTime>682</TotalTime>
  <Words>853</Words>
  <Application>Microsoft Office PowerPoint</Application>
  <PresentationFormat>Экран (4:3)</PresentationFormat>
  <Paragraphs>58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Macintosh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Леонид</dc:creator>
  <cp:lastModifiedBy>Леонид</cp:lastModifiedBy>
  <cp:revision>137</cp:revision>
  <dcterms:created xsi:type="dcterms:W3CDTF">2010-04-13T18:12:02Z</dcterms:created>
  <dcterms:modified xsi:type="dcterms:W3CDTF">2010-04-22T05:50:06Z</dcterms:modified>
</cp:coreProperties>
</file>