
<file path=[Content_Types].xml><?xml version="1.0" encoding="utf-8"?>
<Types xmlns="http://schemas.openxmlformats.org/package/2006/content-types">
  <Override PartName="/ppt/theme/theme5.xml" ContentType="application/vnd.openxmlformats-officedocument.theme+xml"/>
  <Override PartName="/ppt/slideLayouts/slideLayout307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269.xml" ContentType="application/vnd.openxmlformats-officedocument.presentationml.slideLayout+xml"/>
  <Default Extension="xml" ContentType="application/xml"/>
  <Override PartName="/ppt/slideLayouts/slideLayout24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310.xml" ContentType="application/vnd.openxmlformats-officedocument.presentationml.slideLayout+xml"/>
  <Override PartName="/ppt/theme/theme29.xml" ContentType="application/vnd.openxmlformats-officedocument.theme+xml"/>
  <Override PartName="/ppt/slideMasters/slideMaster33.xml" ContentType="application/vnd.openxmlformats-officedocument.presentationml.slideMaster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348.xml" ContentType="application/vnd.openxmlformats-officedocument.presentationml.slideLayout+xml"/>
  <Override PartName="/ppt/theme/theme32.xml" ContentType="application/vnd.openxmlformats-officedocument.theme+xml"/>
  <Override PartName="/ppt/slideLayouts/slideLayout395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s/slide19.xml" ContentType="application/vnd.openxmlformats-officedocument.presentationml.slide+xml"/>
  <Override PartName="/ppt/slideLayouts/slideLayout118.xml" ContentType="application/vnd.openxmlformats-officedocument.presentationml.slideLayout+xml"/>
  <Override PartName="/ppt/slideLayouts/slideLayout165.xml" ContentType="application/vnd.openxmlformats-officedocument.presentationml.slideLayout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Layouts/slideLayout43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26.xml" ContentType="application/vnd.openxmlformats-officedocument.theme+xml"/>
  <Override PartName="/ppt/slideLayouts/slideLayout389.xml" ContentType="application/vnd.openxmlformats-officedocument.presentationml.slideLayout+xml"/>
  <Override PartName="/ppt/slideMasters/slideMaster30.xml" ContentType="application/vnd.openxmlformats-officedocument.presentationml.slideMaster+xml"/>
  <Override PartName="/ppt/slideLayouts/slideLayout244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92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137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Masters/slideMaster24.xml" ContentType="application/vnd.openxmlformats-officedocument.presentationml.slideMaster+xml"/>
  <Override PartName="/ppt/slideLayouts/slideLayout40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23.xml" ContentType="application/vnd.openxmlformats-officedocument.theme+xml"/>
  <Override PartName="/ppt/slideLayouts/slideLayout263.xml" ContentType="application/vnd.openxmlformats-officedocument.presentationml.slideLayout+xml"/>
  <Override PartName="/ppt/theme/theme34.xml" ContentType="application/vnd.openxmlformats-officedocument.theme+xml"/>
  <Override PartName="/ppt/slideLayouts/slideLayout397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53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57.xml" ContentType="application/vnd.openxmlformats-officedocument.presentationml.slideLayout+xml"/>
  <Override PartName="/ppt/theme/theme28.xml" ContentType="application/vnd.openxmlformats-officedocument.theme+xml"/>
  <Override PartName="/ppt/slideMasters/slideMaster32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7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theme/theme31.xml" ContentType="application/vnd.openxmlformats-officedocument.theme+xml"/>
  <Override PartName="/ppt/slideLayouts/slideLayout34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94.xml" ContentType="application/vnd.openxmlformats-officedocument.presentationml.slideLayout+xml"/>
  <Override PartName="/ppt/notesSlides/notesSlide6.xml" ContentType="application/vnd.openxmlformats-officedocument.presentationml.notesSlide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20.xml" ContentType="application/vnd.openxmlformats-officedocument.theme+xml"/>
  <Override PartName="/ppt/slideLayouts/slideLayout336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Masters/slideMaster26.xml" ContentType="application/vnd.openxmlformats-officedocument.presentationml.slideMaster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399.xml" ContentType="application/vnd.openxmlformats-officedocument.presentationml.slideLayout+xml"/>
  <Override PartName="/ppt/theme/theme36.xml" ContentType="application/vnd.openxmlformats-officedocument.theme+xml"/>
  <Override PartName="/ppt/theme/theme14.xml" ContentType="application/vnd.openxmlformats-officedocument.theme+xml"/>
  <Override PartName="/ppt/slideLayouts/slideLayout243.xml" ContentType="application/vnd.openxmlformats-officedocument.presentationml.slideLayout+xml"/>
  <Override PartName="/ppt/theme/theme25.xml" ContentType="application/vnd.openxmlformats-officedocument.theme+xml"/>
  <Override PartName="/ppt/slideLayouts/slideLayout290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91.xml" ContentType="application/vnd.openxmlformats-officedocument.presentationml.slideLayout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Masters/slideMaster34.xml" ContentType="application/vnd.openxmlformats-officedocument.presentationml.slideMaster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Layouts/slideLayout248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Masters/slideMaster23.xml" ContentType="application/vnd.openxmlformats-officedocument.presentationml.slideMaster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349.xml" ContentType="application/vnd.openxmlformats-officedocument.presentationml.slideLayout+xml"/>
  <Override PartName="/ppt/theme/theme33.xml" ContentType="application/vnd.openxmlformats-officedocument.theme+xml"/>
  <Override PartName="/ppt/slideLayouts/slideLayout396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22.xml" ContentType="application/vnd.openxmlformats-officedocument.theme+xml"/>
  <Override PartName="/ppt/slideLayouts/slideLayout251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74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Masters/slideMaster28.xml" ContentType="application/vnd.openxmlformats-officedocument.presentationml.slideMaster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330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27.xml" ContentType="application/vnd.openxmlformats-officedocument.theme+xml"/>
  <Override PartName="/ppt/slideMasters/slideMaster31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theme/theme30.xml" ContentType="application/vnd.openxmlformats-officedocument.theme+xml"/>
  <Override PartName="/ppt/slideLayouts/slideLayout346.xml" ContentType="application/vnd.openxmlformats-officedocument.presentationml.slideLayout+xml"/>
  <Override PartName="/ppt/slideLayouts/slideLayout393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60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35.xml" ContentType="application/vnd.openxmlformats-officedocument.theme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4.xml" ContentType="application/vnd.openxmlformats-officedocument.theme+xml"/>
  <Override PartName="/ppt/slideLayouts/slideLayout38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90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Masters/slideMaster22.xml" ContentType="application/vnd.openxmlformats-officedocument.presentationml.slideMaster+xml"/>
  <Override PartName="/ppt/slideLayouts/slideLayout359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slideLayouts/slideLayout261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34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37.xml" ContentType="application/vnd.openxmlformats-officedocument.them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10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378.xml" ContentType="application/vnd.openxmlformats-officedocument.presentationml.slideLayout+xml"/>
  <Override PartName="/ppt/theme/theme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26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Masters/slideMaster35.xml" ContentType="application/vnd.openxmlformats-officedocument.presentationml.slideMaster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  <p:sldMasterId id="2147483816" r:id="rId14"/>
    <p:sldMasterId id="2147483828" r:id="rId15"/>
    <p:sldMasterId id="2147483840" r:id="rId16"/>
    <p:sldMasterId id="2147483852" r:id="rId17"/>
    <p:sldMasterId id="2147483864" r:id="rId18"/>
    <p:sldMasterId id="2147483876" r:id="rId19"/>
    <p:sldMasterId id="2147483888" r:id="rId20"/>
    <p:sldMasterId id="2147483900" r:id="rId21"/>
    <p:sldMasterId id="2147483912" r:id="rId22"/>
    <p:sldMasterId id="2147483924" r:id="rId23"/>
    <p:sldMasterId id="2147483936" r:id="rId24"/>
    <p:sldMasterId id="2147483948" r:id="rId25"/>
    <p:sldMasterId id="2147483960" r:id="rId26"/>
    <p:sldMasterId id="2147483972" r:id="rId27"/>
    <p:sldMasterId id="2147483984" r:id="rId28"/>
    <p:sldMasterId id="2147483996" r:id="rId29"/>
    <p:sldMasterId id="2147484008" r:id="rId30"/>
    <p:sldMasterId id="2147484020" r:id="rId31"/>
    <p:sldMasterId id="2147484032" r:id="rId32"/>
    <p:sldMasterId id="2147484044" r:id="rId33"/>
    <p:sldMasterId id="2147484056" r:id="rId34"/>
    <p:sldMasterId id="2147484068" r:id="rId35"/>
    <p:sldMasterId id="2147484080" r:id="rId36"/>
  </p:sldMasterIdLst>
  <p:notesMasterIdLst>
    <p:notesMasterId r:id="rId56"/>
  </p:notesMasterIdLst>
  <p:sldIdLst>
    <p:sldId id="256" r:id="rId37"/>
    <p:sldId id="257" r:id="rId38"/>
    <p:sldId id="258" r:id="rId39"/>
    <p:sldId id="260" r:id="rId40"/>
    <p:sldId id="262" r:id="rId41"/>
    <p:sldId id="263" r:id="rId42"/>
    <p:sldId id="261" r:id="rId43"/>
    <p:sldId id="266" r:id="rId44"/>
    <p:sldId id="271" r:id="rId45"/>
    <p:sldId id="269" r:id="rId46"/>
    <p:sldId id="268" r:id="rId47"/>
    <p:sldId id="267" r:id="rId48"/>
    <p:sldId id="274" r:id="rId49"/>
    <p:sldId id="272" r:id="rId50"/>
    <p:sldId id="275" r:id="rId51"/>
    <p:sldId id="277" r:id="rId52"/>
    <p:sldId id="276" r:id="rId53"/>
    <p:sldId id="278" r:id="rId54"/>
    <p:sldId id="280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3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" Target="slides/slide6.xml"/><Relationship Id="rId47" Type="http://schemas.openxmlformats.org/officeDocument/2006/relationships/slide" Target="slides/slide11.xml"/><Relationship Id="rId50" Type="http://schemas.openxmlformats.org/officeDocument/2006/relationships/slide" Target="slides/slide14.xml"/><Relationship Id="rId55" Type="http://schemas.openxmlformats.org/officeDocument/2006/relationships/slide" Target="slides/slide1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" Target="slides/slide2.xml"/><Relationship Id="rId46" Type="http://schemas.openxmlformats.org/officeDocument/2006/relationships/slide" Target="slides/slide10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Master" Target="slideMasters/slideMaster29.xml"/><Relationship Id="rId41" Type="http://schemas.openxmlformats.org/officeDocument/2006/relationships/slide" Target="slides/slide5.xml"/><Relationship Id="rId54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" Target="slides/slide1.xml"/><Relationship Id="rId40" Type="http://schemas.openxmlformats.org/officeDocument/2006/relationships/slide" Target="slides/slide4.xml"/><Relationship Id="rId45" Type="http://schemas.openxmlformats.org/officeDocument/2006/relationships/slide" Target="slides/slide9.xml"/><Relationship Id="rId53" Type="http://schemas.openxmlformats.org/officeDocument/2006/relationships/slide" Target="slides/slide17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13.xml"/><Relationship Id="rId57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8.xml"/><Relationship Id="rId52" Type="http://schemas.openxmlformats.org/officeDocument/2006/relationships/slide" Target="slides/slide16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7.xml"/><Relationship Id="rId48" Type="http://schemas.openxmlformats.org/officeDocument/2006/relationships/slide" Target="slides/slide12.xml"/><Relationship Id="rId56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A4E2CF-072F-4FFC-A77E-DC3D8B8E7EA2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3222E0-AC6C-4E4F-AF8E-66ABDFCD91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hlink"/>
                </a:solidFill>
              </a:rPr>
              <a:t>Ослепительный свет исходит от божественного Младенца, лежащего на грубом ложе. Свет тает на лице Марии, с материнской нежностью обнимающей сына. Все, что происходит вокруг, построено на игре жестов – пастухов, благоговейно склонившихся при виде чуда, Святого Иосифа, который тянет упирающегося осла, ангелов, появляющихся на облаке, которое медленно вплывает в картину, начиная на глазах заполнять ее пространство. Лунный свет, приглушая тональность красочной гаммы, не лишает цвета определенной звучности, а глубокая и контрастная светотень таинственно увеличивает, округляет формы, выхватывая отдельные фигуры из тьмы ночи и разглаживая глянцевые листья кустарника на первом плане. </a:t>
            </a:r>
            <a:br>
              <a:rPr lang="ru-RU" sz="1200" dirty="0" smtClean="0">
                <a:solidFill>
                  <a:schemeClr val="hlink"/>
                </a:solidFill>
              </a:rPr>
            </a:br>
            <a:endParaRPr lang="ru-RU" sz="1200" dirty="0" smtClean="0">
              <a:solidFill>
                <a:schemeClr val="hlink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222E0-AC6C-4E4F-AF8E-66ABDFCD915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1200" dirty="0" smtClean="0">
                <a:solidFill>
                  <a:schemeClr val="hlink"/>
                </a:solidFill>
              </a:rPr>
              <a:t>Здесь мы видим прекрасно написанный, наполненный воздухом пейзаж. С частями хлева, в котором родился Христос, неожиданно гармоничны элементы античной архитектуры с ее арками, балюстрадами и капителями. Луч света, проникающий в это пространство с небес, выделяет из массы людей и животных фигуру молодой Богоматери с Младенцем на коленях. К ней склонился пожилой мужчина в красном, по всей видимости, это Святой Иосиф. </a:t>
            </a:r>
          </a:p>
          <a:p>
            <a:pPr>
              <a:lnSpc>
                <a:spcPct val="80000"/>
              </a:lnSpc>
            </a:pPr>
            <a:r>
              <a:rPr lang="ru-RU" sz="1200" dirty="0" smtClean="0">
                <a:solidFill>
                  <a:schemeClr val="hlink"/>
                </a:solidFill>
              </a:rPr>
              <a:t>Молодой пастух придерживает собаку, с интересом наблюдающую за происходящим. По другую сторону от Марии – коленопреклоненные волхвы, пришедшие к только что родившемуся Спасителю с дарами. На заднем плане толпится их многочисленная свита.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222E0-AC6C-4E4F-AF8E-66ABDFCD915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Взят тот момент евангельского повествования, когда пророк Иоанн, совершая обряд крещения жителей Иудеи, видит Христа, идущего к нему. И возглашает народу: "…вот Агнец Божий, который берет на себя грехи мира". И все обращают взоры к идущему, все, каждый на свой лад потрясены и взволнованы: ведь иудейские пророки за много веков предрекали приход Мессии-Спасителя.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Наступила минута, в которую верили и не верили, надеялись и сомневались; надежда на избавление от зла и грядущее царство гармонии вспыхнула с новой силой. В толпе, собравшейся на берегу Иордана, Иванов изобразил разных людей: здесь богатые и бедные, юные и старые, невинные и грешные; и те, что сразу отозвались сердцем на появление искупителя, и те, что продолжают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сомневаться;здесь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будущие ученики Христа - апостолы и его будущие гонители. 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Фигура Иоанна-Крестителя или Предтечи с крестом в руках - самая крупная в картине. Слева от него - ученики, будущие апостолы. Еще левее - старик и мальчик, уже принявшие крещение.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ногах у Иоанна - обнаженный седой старик и его раб в серо-голубой одежде. Над ним - два юноши: в темно-синем плаще и обнаженный (смотрящие). Рядом с ними - две другие обнаженные фигуры, отец и сын. С холма спускаются странники, замыкают шествие два римских всадника. В толпе странников выделяются две фигуры: мужчина с длинными волосами в красноватом плаще и левый из двух всадников. Оба они обернулись и смотрят на Христа.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Глаз входит в картину слева. Первый и главный композиционный центр на картине - это фигура Иоанна-Крестителя. Апостолы слева от Иоанна не играют большой роли в композиции. Собственно, самые важные изобразительные события происходят в правой части картины. От Иоанна мы переходим к фигуре Христа.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222E0-AC6C-4E4F-AF8E-66ABDFCD915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hlink"/>
                </a:solidFill>
              </a:rPr>
              <a:t>Леонардо да Винчи получил заказ украсить трапезную монахов Тема была определена "Тайная вечеря" – Последнего Ужина Христа со своими учениками. Дата получения заказа точно не определена, но окончена работа была в 1498г. Эта работа – бесспорно одна из самых известных и важных работ в истории живописи. Фреска вызвала всеобщее восхищение и признание, её вскоре начали копировать.</a:t>
            </a:r>
            <a:br>
              <a:rPr lang="ru-RU" sz="1200" dirty="0" smtClean="0">
                <a:solidFill>
                  <a:schemeClr val="hlink"/>
                </a:solidFill>
              </a:rPr>
            </a:br>
            <a:r>
              <a:rPr lang="ru-RU" sz="1200" dirty="0" smtClean="0">
                <a:solidFill>
                  <a:schemeClr val="hlink"/>
                </a:solidFill>
              </a:rPr>
              <a:t>После завоевания Милана в 1499, как говорят </a:t>
            </a:r>
            <a:r>
              <a:rPr lang="ru-RU" sz="1200" dirty="0" err="1" smtClean="0">
                <a:solidFill>
                  <a:schemeClr val="hlink"/>
                </a:solidFill>
              </a:rPr>
              <a:t>стариные</a:t>
            </a:r>
            <a:r>
              <a:rPr lang="ru-RU" sz="1200" dirty="0" smtClean="0">
                <a:solidFill>
                  <a:schemeClr val="hlink"/>
                </a:solidFill>
              </a:rPr>
              <a:t> источники, французский король захотел перевезти шедевр во Францию, но его советники отговорили его убедив, что, фреска переезда не перенесёт и будет испорчена.</a:t>
            </a:r>
            <a:br>
              <a:rPr lang="ru-RU" sz="1200" dirty="0" smtClean="0">
                <a:solidFill>
                  <a:schemeClr val="hlink"/>
                </a:solidFill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222E0-AC6C-4E4F-AF8E-66ABDFCD915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"Тайная Вечеря" поражает смелостью композиции, в которой искусно переплетены земные и божественные детали. Она написана с небывалым чувством и таким мастерством, какое доступно лишь зрелому художнику. Особое впечатление на зрителя производит диагональ стола – она зримо отделяет мир божественный от мира человеческого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222E0-AC6C-4E4F-AF8E-66ABDFCD915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folHlink"/>
                </a:solidFill>
              </a:rPr>
              <a:t>«Поцелуй Иуды» — рассказывает о поединке добра и зла, благородства и низости. На фоне синего неба среди взметнувшихся копий и факелов Христос и обнимающий его Иуда изображены в профиль. Они смотрят друг другу в глаза. Спасителю с лицом безупречной, почти античной красоты противопоставлен низколобый, уродливый Иуда. Он предал Учителя: целуя Христа, помог страже опознать его в ночной темноте и схватить. </a:t>
            </a:r>
            <a:r>
              <a:rPr lang="ru-RU" sz="1200" dirty="0" err="1" smtClean="0">
                <a:solidFill>
                  <a:schemeClr val="folHlink"/>
                </a:solidFill>
              </a:rPr>
              <a:t>Джотто</a:t>
            </a:r>
            <a:r>
              <a:rPr lang="ru-RU" sz="1200" dirty="0" smtClean="0">
                <a:solidFill>
                  <a:schemeClr val="folHlink"/>
                </a:solidFill>
              </a:rPr>
              <a:t> достигает здесь неведомой до тех пор психологической глубины. </a:t>
            </a:r>
            <a:br>
              <a:rPr lang="ru-RU" sz="1200" dirty="0" smtClean="0">
                <a:solidFill>
                  <a:schemeClr val="folHlink"/>
                </a:solidFill>
              </a:rPr>
            </a:br>
            <a:endParaRPr lang="ru-RU" sz="1200" dirty="0" smtClean="0">
              <a:solidFill>
                <a:schemeClr val="folHlink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222E0-AC6C-4E4F-AF8E-66ABDFCD915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67550" y="274638"/>
            <a:ext cx="2076450" cy="5973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6076950" cy="5973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CF791B7-CA69-4A4E-82C0-C4F902E602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24300"/>
            <a:ext cx="8229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ECC47FC-2EAB-4D24-9EE6-433AE91C61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D148502-F9B5-47F5-84EB-4FA4A989BD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4E3B30-7C66-48FD-A289-84713F2CB4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E2B84-3F5A-406A-A020-1CDC4891E0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570C4E-F165-4F41-90E9-228CBEC0E3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E4EA64-C808-4079-9414-F4F3384208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364CED-D304-4785-879E-03F0277E1B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3D8B8C-D783-4F81-9723-177F316C2D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C9E69-4A18-41AF-B967-89A8E5A8DA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195D70-5887-4EF6-858C-5D0E2190A4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1130FF-0411-4487-9B30-61231B3275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F54337-8544-427A-A036-187036C702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433444-0400-4D3D-B3CC-FB037AAA11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B2217F-101F-4D02-940C-890B70DACC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A24F0-F85E-4DE6-99D7-DE82B89E6F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E7042-CD3D-4150-A897-232B08BEC2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EE1C5-2750-43DB-81DF-D06633EB3F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CD97A5-E9CD-477A-B52B-8D8D5818ED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8144DD-6C42-4C6A-978E-6B6F92C9F9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9AE2EF-47D2-499D-8498-A63C71458E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E4B90-2F2C-4052-899F-38CC740569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1CCDD0-1E5B-4374-A6F1-AC5FC00C16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5F35EC-4A7F-4A44-8140-984108AD6D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FC04C-0B0A-4001-99CA-D307146DB2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DD76D8-1842-4234-82A1-E1E831EE2D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400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6400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9BD9E8-03FF-4DCF-8B8E-6172E312FB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7905F-C332-45C7-8558-30956E1CEC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FF5F1E-3B60-4689-BD9E-EE2C257A12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6FF923-1757-4196-A532-BAAFE11F3A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1D723-9866-4B30-932E-7A25B2CE59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D474E-3D4D-4369-99DB-6046887F92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1C69FF-346E-4DE9-BD6C-E6D49B13F63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4F4D47-5CFC-4D4E-A06B-2BB9435C55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738003-A50D-48B3-9DCA-13D135F949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9CD473-0781-4463-8F58-DC8172540E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32E103-A897-41A3-B909-343CFA3552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14A2A8-0F31-43F8-8641-50644AF142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D670C5-B2CA-4BFF-8F86-708E62706D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663545-161A-4695-A79B-06C02D2756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963B80-A6E4-496B-9BEC-621DBBD534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ACD834-7184-4011-9181-CEF0DF4337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2013B-3077-400E-BEF2-3B11E10ACB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A4F8E6-F3B4-4885-B518-237A4A5E5F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244162-D07D-48A3-86C1-18C040EC4D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49165B-1BD9-4A5D-87FF-C7B3A7C9996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7152D8-EA8A-43DD-9437-C0679AEDE3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660B06-3DDD-45ED-95D0-B6321C3AB5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0C8667-23FA-48CE-B468-C34052A6FF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DA6372-5CDB-44D4-8C81-65D23754F8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C5DE69-69AD-43C4-9B97-A52432F341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1CDD6-0DD7-4D0B-8A67-95321AD4A4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5E06B8-1FD9-48E3-8CED-1F75A752AA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55E7F4-0EA7-4BE1-B47E-897B500258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C84304-2DD7-4F82-A92F-CC71853898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AF9F9-EEED-4118-854F-32C4A7450F7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D6EE05-4668-4D88-9E58-A73438C5BD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76811-CDB3-49EB-ADD4-DDD4F02AAA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6F0788-CFCD-4E81-8C56-910454BC2E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ADE03-57C4-4B30-A9E6-34A6786C0B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443EE9-3AA3-43D0-BD40-09D639DD28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82945-E879-4B0A-9BE8-FF5CB088F0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400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6400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516F6D-DE17-4A0E-A671-AF209348C7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BE80C2-44D3-4C16-A840-9FD0EC3245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C2A0F-AE15-4E5A-9DAE-6BFBD8EB41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48FBFB-5E24-4D08-BCCD-4268335BD82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05EAFF-A994-406B-8BEB-91A8F4721D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267DCD-E96D-4A45-ADC3-6F4E4411FC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875D70-8CE4-4B61-950E-C28E987D92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EFB7B0-7572-4149-9324-342147A57D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0A68DA-A53F-441A-BCF6-1EA068C9B0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8EA14-D2A4-4CED-AA0D-72DDC6258D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3C85CC-CF38-480E-B101-3E3FAF0D17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5B5CBE-E570-4B8B-A2E7-6BB8608C9F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BD0C4F-2131-4A56-B698-DA0B3737B5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EECDFB-C73D-4A88-AB79-24CE11F56E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1DF72-87C7-4A2E-8A7F-B72AE5B697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35BD5-C9A2-4D53-8C9B-D2F07E1765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C1C19-B4D6-428F-B903-7A7AABA9E2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30286A-3F65-4E09-BA3A-070369DF8F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93298F-6A5F-427A-B0E8-7DF449FD9D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53A59C-65E7-4713-B06B-4B11E033CD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0B7CEB-F582-4276-B159-8140B39435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8EF316-7257-4AFA-9959-84C1F665D2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5E55B5-ABCC-4009-9E32-8DC7FAA42F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17865-5801-4916-ABFF-8CBB028D50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3BA5C0-ADE4-454B-8194-0261C8E9D4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2F769-F5EE-4068-8DDF-B47F563B66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E16602-D28B-4E1B-B9CE-4D00A3FF5E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09EC4F-A065-4725-98E7-3A6DFDB1F7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86AD4B-B82E-44E3-BD83-0CB3772113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A273B2-2471-45CC-8E51-0DA36FCE3E3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742779-B67F-44C3-8B9E-EACE23EE7C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E8581-62A1-4427-9139-5F748F7DB8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57B5E0-808E-446C-BB40-1025DD351C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47A660-D8F7-4F8C-8468-4B1CA375D7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004B8-0B46-4D9A-8238-95ADFF2A1A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B494BE-22A5-400B-8416-E657B48C4B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D6CB9F-44FD-4A37-8E73-7342B80D51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400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6400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413DD-8D59-4E7B-A2D6-C0580FABCA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EC4879-4A70-4DA1-9F27-091FA9441F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43AFCE-0312-4ACE-AC03-A5DD6D2E52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07DA03-F78E-4E70-BA3D-08A55DAC0A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A7DFEF-8B82-422D-9502-D808950924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0A4DA-A301-4B32-99EB-F1359096AA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88167-6069-40FF-9549-3D8CD0219B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125441-6C67-4B4F-8134-D660110495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D6F389-20AE-477B-918A-A9FDC6F07A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F73C89-CFB7-44DE-8BE2-97A06CAD0E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FB5E2B-A860-4B3B-B750-3E7F705849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4304E-D5C0-43A9-B277-84CCB0CD35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C44BA7-B2F0-43D2-99EA-743FE1D068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5A465F-8325-4428-B079-250543BF41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6FAC-61C7-4281-A549-6F9DA9362A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698200-E323-41A8-9AA1-303EFA7BF4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025E63-6FBB-4426-89FE-54E2ADCC56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3017838"/>
            <a:ext cx="3810000" cy="3459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017838"/>
            <a:ext cx="3810000" cy="3459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1165FF-F038-4C0A-95F8-B566909453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B0EAE9-B59A-4654-A67B-461E9A0BB8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987C1-FDE9-48D8-A65E-44B2549962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B5907A-9258-40BD-AA51-96CCDB8BE2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3BD368-989B-4EF0-9B9E-CC4BA23AA1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296DBF-8CBB-4824-9AA1-6B3D603B13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FB5893-27CA-49C0-AA43-D93C21ED1B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B60301-BA5B-4426-ACB6-2E7E12D4FE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46238"/>
            <a:ext cx="2057400" cy="4830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46238"/>
            <a:ext cx="6019800" cy="4830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BE14C0-A04F-4842-9CF3-89034EEE34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76E00E-A62E-41AA-B050-F2325D3F8B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26402E-2051-44FC-8365-7DC330C3DD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D86F1F-436F-40B4-A054-F67ABB9EDB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961EFA-5CDF-4F26-8A45-DCDAE9B22A6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15687B-C253-4505-8442-410CD9C061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E5DF28-D24D-4CDB-B56A-881F5AA17F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93D685-EAF0-4015-8A5B-D4247837CA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7503AC-4B33-4643-981B-8E90016387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2764F1-407B-4329-842B-2A1797B1DF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0ABCE1-15E7-4506-8498-DC5FF5D658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E090D-D682-45EF-915D-63BED2472C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C4A26-C75A-4AAF-83D2-2DE2D273B4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F77606-B83F-4DD1-9AB7-451A08868E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DE81B3-1F46-4B1A-ACA5-A613DC539B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663063-C4E8-43DE-AF49-A8EF267CE8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C22D36-FF6F-4CE7-9C0D-BEF65B3426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E4EB1D-8480-4DDF-ABF1-B6848C3F91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DA1A1-0A51-4085-AE7A-1D22115F78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39A064-F14C-4B4C-B5E0-06934BA9F1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40721-0DBE-4CEC-81D1-59EA0AC22E7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0C5BE-9456-4DB6-BAEF-41E2FAE4BDD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FAFE81-BA0B-4A8E-970A-68A0523616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11FB6E-A861-4AA8-9174-1F65DFC6D30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8A029-BEC5-473C-9C6C-73A26AC14A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86F1BE-1830-41EF-BB5A-3A0EEFE5C6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6F9A63-FE71-4E0A-8DF1-95545E571C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325BB7-54B3-47F1-8804-8A255E54DF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B1C3C-9E45-4C35-8227-C145100EBC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3017838"/>
            <a:ext cx="3810000" cy="3459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017838"/>
            <a:ext cx="3810000" cy="3459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0BD14D-676F-4A73-87F4-D08F3ED4E7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9AF154-9EAE-4015-9F78-A538D46FED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0471C-FB33-4214-A56C-19B193916C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DD2936-0904-4527-A217-28D15E385C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146AD0-1F55-44D7-87F1-0DE9BD548A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FEF8BF-1E23-45FA-A72C-8ED9C08AF8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ACA2DC-CD67-4CC9-AB31-BBD59AC868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46238"/>
            <a:ext cx="2057400" cy="4830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46238"/>
            <a:ext cx="6019800" cy="4830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730391-9CA2-4C0D-AB5A-6A7078325F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2E6E3A-8748-4D66-A551-B0734BD0AB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249978-AF76-4B65-A6DD-1EB98B8B91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74BE68-D027-4ECB-BA85-5524AF5D85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18A6EB-D48F-47B6-95C7-1110CC2705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ED884-57EC-42B8-BA85-86EBF8E89E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9EA635-C902-4AA5-A9B5-66B3079956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18028-62F8-47A7-BFE5-E1F4209157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B636CF-F663-4F2E-9AAC-F1D76B77BB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04DD8D-B3FF-4EEB-AD7B-DE62AE7135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B9D107-5F96-4117-8CCC-84288ECFF6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3AE11A-90BC-4AD4-895E-85011F2BFC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E0B428-51DE-423F-90C2-90CA3E11DA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5BC5F-922D-4D31-A197-A1910D8F9B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45595-DBB4-4475-AA65-0931C098EF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9EE84-3C2F-4F2C-971A-D269407619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3ADD4F-B008-49E7-A55C-BF31626D3F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5C000-9DDB-444A-B06E-F4A2604A5F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474380-D4E7-4D6D-A52C-FA86D8C16F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8DE177-ECBD-4F2C-A664-592F6FA484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9EA33D-71B6-44AA-9CC7-3EEAD50781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126294-EAB5-486B-B566-881A56E91B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E45C72-7066-4A49-9D16-E601755B88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1D27B-5DCF-4E8A-89D0-7BD24A39A5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671A49-CE4D-42D4-8C82-4EB105C356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EEEA55-A5D0-4449-9C76-07D1A2367E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98E1E1-97FC-4D32-AB11-D844346945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1D35B7-C706-4921-8367-FB1157AF08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12BC8D-B386-4BCF-95E5-AFEE3946A3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3017838"/>
            <a:ext cx="3810000" cy="3459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017838"/>
            <a:ext cx="3810000" cy="3459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5D87DE-481E-4F29-875A-0A11F2CB0E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1B9008-9327-45E3-9B7D-8745B82093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0A19C5-79F5-4B1B-AD1D-F4D57986CA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9D4D3-EA4B-4357-8363-83C972F687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EBB060-1F24-4CAB-AC09-EAB2E8D039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8F0127-55BF-4EB7-A841-F458880427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4EAA34-7345-40CE-97C5-20DCF0AA45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7A99E7-2D0B-4BD1-8F22-BE66FE030A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46238"/>
            <a:ext cx="2057400" cy="4830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46238"/>
            <a:ext cx="6019800" cy="4830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DBBAF7-A5CB-474E-9A4D-E4122109FD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76E00E-A62E-41AA-B050-F2325D3F8B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26402E-2051-44FC-8365-7DC330C3DD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D86F1F-436F-40B4-A054-F67ABB9EDB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961EFA-5CDF-4F26-8A45-DCDAE9B22A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15687B-C253-4505-8442-410CD9C061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93D685-EAF0-4015-8A5B-D4247837CA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7503AC-4B33-4643-981B-8E90016387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2764F1-407B-4329-842B-2A1797B1DF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0ABCE1-15E7-4506-8498-DC5FF5D658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4C5CAC-2B8C-4294-983D-0C27B28E309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E090D-D682-45EF-915D-63BED2472C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C4A26-C75A-4AAF-83D2-2DE2D273B4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FB0196-5CE8-49B9-9AD9-ECCFD41FED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9D47CF-1EC9-440D-BC1B-4A6D5E1A64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BC249F-27B2-471E-AF0E-E451FCD4474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B7D532-5708-4F4B-910F-6C79D9065F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A1EA13-BD5E-443D-AFCF-EEF8BD6383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6159AA-B0DF-446E-8E49-2E66B67AD9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C35B7-EF09-4D90-B74D-0D9D689B1F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2E5B7-879D-48ED-97DF-7414ADDFF2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69EA5-4A92-4EA2-A4DE-F654E12E1D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7738A4-56D9-4A7B-A29A-03F592E2AE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9D12B0-15B6-4CF3-84FE-87B6D75BE8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185FE-5F93-4F78-AA07-CDDDBBD153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9A6F7-DCD2-4C3C-AD01-98D3C142AF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80F31A-6801-4E61-8B2E-E217C5A139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5FB6DF-17FD-44C2-A1E3-16763883F0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B09144-8C93-43AB-AF6F-D73C841436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5BC2CA-B263-427E-A2C7-5EACEBBDC9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6E6D4-0625-4204-ABE5-0F9B3C7CDB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AB9BA-0955-43F6-977C-E72ECFE1EA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70E9E5-5B59-42BA-9C57-677AF2B191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C1AED9-64B5-4075-A832-4C38FA603F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40A37E-CBE5-4AC4-B764-29A714F9E6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B09503-9C91-4C97-9137-7D508B6CFB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99F2F-2212-4DEE-9D5C-142F21CE09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8067C-EFA8-424F-BD35-EF2C4208B7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C4C09C-E63C-471E-ADE6-5DB06089E9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20AC63-379A-4B9F-BC1F-2117245744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1E1F04-6109-4E6E-827F-1C2AE56AF4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273E0-6122-491B-BC0C-816F0188CD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CC096-A018-48C5-BA42-A51DBE77D3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BCD195-C482-4735-B321-455A22E641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B9323F-474C-4BA8-8DE5-B070F0EFF6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201679-5C40-4173-B2AA-972F642FE7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FEC6A2-BACB-4134-B267-E599BE36CE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A1782F-83CA-44DE-B0AE-E233CC8C7C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E4D8DD-5835-474F-899C-FA8E555E887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4BCF7D-D613-4874-A92A-0DE0FFA605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2B3EA9-FB56-4C76-AB19-21BE56C00F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049079-1025-459F-BF17-8A07BDD9EA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46ED94-9133-4D9F-BC88-B832014999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58C9FD-5F7D-4F2C-B2FC-D90BDADD97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C7AC8B-AB96-4C61-9594-8F3261E050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DD1640-BD24-4ED8-92F1-3EF448BC8C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A0A821-C758-458C-8539-A8F8BF60F6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5468A-4697-48D1-9AA9-15767F8FC9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1D0502-6DC6-4607-927D-8631236073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80FEA-4281-46A6-AAA9-8565BE1FEB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E2047-B117-437C-8AD0-FA95A6D392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79258A-EBD1-4B0C-8775-4BC97A6260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19B093-69A8-42C3-844E-FF2E950FD6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96A41-9B10-413A-801F-FA8D19A2F5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4FCA81-894E-4D2F-8AEF-C6CA0E0489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2C1A27-34BE-4BA3-9AAF-5046CDBD6D6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0D570-1A63-4597-B320-66DA60A403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8A670E-5C90-4833-9B31-C7F7441046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C60C8E-6C7B-4715-81EB-12155C3AA5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356B9-1E62-440D-A610-E8775931DB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DC2B1-9E44-4F32-A047-D737021CDE4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985682-4DE8-4D21-8154-A172CED88F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110C15-8AAE-4E83-A7FB-9F3E25CBE8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823FD8-1AB6-451C-A0BC-FBCAF4CB25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004943-C793-4FF3-A0D0-C78176B7F1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B6E22-2851-4454-A02E-9630B056DF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7224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7224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25F987-C486-4B18-A35D-A9F121C135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F79E05-6033-4285-A125-D2DAF9ECD7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3FB2B1-6528-483E-83AC-9A66F2A0DF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F7B252-9F38-4CCC-A603-95A362EEEA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9B1A7C-A396-4431-9DF0-28C5EF0F70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C37844-B3B5-4E8C-B458-1B32CB3E1A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0D54EF-A714-479E-B29F-A571DF0FDB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71BDED-90C8-44A8-BC07-BD0CFAE029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F1D21E-BC38-456F-9960-405DDF6D39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5C6A5A-B4D9-459F-8B1E-FCB4530BEA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2FD36D-FA61-4363-8C33-C54B02DB726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961126-BB37-4CF0-B54E-738A18C685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2DE97B-F38D-4232-A32F-3262F88390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34962B-41F5-4D33-A3ED-6F275BF3F2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05620B-866B-4598-9B26-B9CCDE0482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A1E8BE-9655-46FE-89EF-0E2DD29F85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5D9DC6-5431-4ADF-9B86-9EFC3B1CAD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F1CCE-37CC-4EA3-B57A-505CFBD8FB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01743-06D6-4E0B-B7AE-21370D341A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DFA5E-74D5-4406-8D96-AEAB9FA323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78A5A0-609C-4F8B-B8DD-28980766AA6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41F1BD-51CC-4E7E-AF58-AD198E553E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C0204F-4AE5-41E4-96C5-E267F5EEBE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640A51-B1C8-4A2C-AA9E-13F7A90788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59519-8399-441A-BFFF-EE095F2753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C7BA07-B0E6-43D0-967F-4B8B5778F5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897A26-E85E-4418-93FB-2B4C0B3C1E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8E502A-9179-435E-A21E-738E8E8A05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676E37-8595-49A7-98A5-8394079416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95880-204B-402B-B676-5D3B67E669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3EB27A-7B93-4F06-BE11-BAA8C35477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50389-4CAB-4419-A7FD-8D6E3B5C8F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F20088-BF2C-4157-B070-532487820E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7224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7224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ACE45A-99ED-4958-883C-71CA043D5F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DD262-A4E5-4EEF-9968-5D4EF3E873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90DEF-49C4-4404-BEFB-7F83554271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6857F1-FEC8-4DF4-87AB-301790C917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67550" y="274638"/>
            <a:ext cx="2076450" cy="5973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6076950" cy="5973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437D82-3E5A-42BE-9327-0DC39D5790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3C125-0C0D-4CFA-BB8A-761895B606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E7522C-3505-4C99-BF43-AB06193637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B285FD-59B7-4EC7-B413-CB9C0CC115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E5B95E-7279-4D5F-BB81-03BC4AF2BB7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943C34-E9E5-4F69-888A-0EFC6B308E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4FCAA-2EE6-41F1-9F23-6347CE16F9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CC01C2-1850-4003-91F5-9207DDEBC8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0D11BA-7723-40F5-AFD5-1780449594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C8892-48F2-4F71-9D8F-C716A07E34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13EF6-4D29-41F5-8F40-C0BAB10740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CAC10A-B035-42C4-9062-D756A9EA1C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AB50C-45BC-4B47-9D43-7DA5E12B52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4FE840-EE5D-4BFB-BC65-0692CC158B7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D8CC65-E841-4CFE-A870-844EE21C8A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8D5102-0606-4040-A0CD-54AA85785F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CC1387-0053-48F4-A772-5AA543968E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00BE5-BEF9-415B-B1F1-30E502F349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BF3855-6C95-4D78-93B8-3DC1DECDA6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B8019-7401-45DD-A4E6-E66913A0CF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8A0A4A-0D23-43CE-A9EB-A09B278A7A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017C3F-40C6-49AD-AA7E-B2E34CA273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C0A54-A9A2-4585-9147-FE353A2445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870570-788D-42D9-B41E-F20771A342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C2B283-932A-47C1-A7B7-8C62D68123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019C6-BC9A-4103-A795-B431720431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7224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7224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8984E-1C94-4BC8-9F3F-A1C337044E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38760A-1010-4463-92EA-CE9232C7E2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33B41-0111-48F8-8274-1D1F827B2C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3741CA-DBBC-4F63-86C4-5FD723E1C2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5C40F4-E2CA-47CD-99CE-9F5D9CB71C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741B82-36EC-4B98-857E-0DB4DB64CF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029121-0EB0-4FAB-BD94-8A9F2C0D67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67550" y="274638"/>
            <a:ext cx="2076450" cy="5973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6076950" cy="5973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92DDB-64BC-4FA1-A5F9-339FE598B1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FF5FC8-487A-4D42-9FA3-360638EEC0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DDF78E-5CF9-4E94-BC74-33E19A8BF5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343DF6-724D-4927-8F18-562534A2E76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B79B3-90AC-4E90-9049-8535505519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B60738-FBE2-4F19-9C27-B97773F11E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A1135-E1F0-4B6D-BE82-565F51C68B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775408-2BD6-465C-AE71-150BE70D83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EC154F-3BE9-4CE4-8CEF-E3D382804A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487B2D-30B1-430C-93BA-863DF76B1C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B599BE-9B41-47B0-9E24-28068E01FA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921F0-2F28-4474-8DA7-14F1754D61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14268C-348A-40CB-85BD-65058E06E6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462E17-A50D-4F8F-9BBB-B3B4703480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AE92BF-C402-49EB-B96E-668E86E644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005BA9-BB84-40CC-8DD4-1E1413D2EB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5D247-7A86-43FF-B85C-161FCE97A0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A12407-925D-4E5C-91BC-D1B4CD7691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89BC15-0EB0-47CD-9DE1-0D254D1930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B77C2C-DF87-46D8-98D5-1DE06A84E8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E590B-E753-4DEE-A3B7-64E6F8CE7B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0604D6-211C-4192-AD59-918505660A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943A1-61F9-42ED-BE01-2229D31F1D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01.xml"/><Relationship Id="rId16" Type="http://schemas.openxmlformats.org/officeDocument/2006/relationships/image" Target="../media/image10.jpeg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slideLayout" Target="../slideLayouts/slideLayout11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4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11" Type="http://schemas.openxmlformats.org/officeDocument/2006/relationships/slideLayout" Target="../slideLayouts/slideLayout157.xml"/><Relationship Id="rId5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5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13" Type="http://schemas.openxmlformats.org/officeDocument/2006/relationships/image" Target="../media/image15.jpeg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6.xml"/><Relationship Id="rId13" Type="http://schemas.openxmlformats.org/officeDocument/2006/relationships/image" Target="../media/image16.jpeg"/><Relationship Id="rId3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5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74.xml"/><Relationship Id="rId11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73.xml"/><Relationship Id="rId10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72.xml"/><Relationship Id="rId9" Type="http://schemas.openxmlformats.org/officeDocument/2006/relationships/slideLayout" Target="../slideLayouts/slideLayout177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7.xml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86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80.xml"/><Relationship Id="rId6" Type="http://schemas.openxmlformats.org/officeDocument/2006/relationships/slideLayout" Target="../slideLayouts/slideLayout185.xml"/><Relationship Id="rId11" Type="http://schemas.openxmlformats.org/officeDocument/2006/relationships/slideLayout" Target="../slideLayouts/slideLayout190.xml"/><Relationship Id="rId5" Type="http://schemas.openxmlformats.org/officeDocument/2006/relationships/slideLayout" Target="../slideLayouts/slideLayout184.xml"/><Relationship Id="rId10" Type="http://schemas.openxmlformats.org/officeDocument/2006/relationships/slideLayout" Target="../slideLayouts/slideLayout189.xml"/><Relationship Id="rId4" Type="http://schemas.openxmlformats.org/officeDocument/2006/relationships/slideLayout" Target="../slideLayouts/slideLayout183.xml"/><Relationship Id="rId9" Type="http://schemas.openxmlformats.org/officeDocument/2006/relationships/slideLayout" Target="../slideLayouts/slideLayout188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8.xml"/><Relationship Id="rId13" Type="http://schemas.openxmlformats.org/officeDocument/2006/relationships/image" Target="../media/image18.jpeg"/><Relationship Id="rId3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97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191.xml"/><Relationship Id="rId6" Type="http://schemas.openxmlformats.org/officeDocument/2006/relationships/slideLayout" Target="../slideLayouts/slideLayout196.xml"/><Relationship Id="rId11" Type="http://schemas.openxmlformats.org/officeDocument/2006/relationships/slideLayout" Target="../slideLayouts/slideLayout201.xml"/><Relationship Id="rId5" Type="http://schemas.openxmlformats.org/officeDocument/2006/relationships/slideLayout" Target="../slideLayouts/slideLayout195.xml"/><Relationship Id="rId10" Type="http://schemas.openxmlformats.org/officeDocument/2006/relationships/slideLayout" Target="../slideLayouts/slideLayout200.xml"/><Relationship Id="rId4" Type="http://schemas.openxmlformats.org/officeDocument/2006/relationships/slideLayout" Target="../slideLayouts/slideLayout194.xml"/><Relationship Id="rId9" Type="http://schemas.openxmlformats.org/officeDocument/2006/relationships/slideLayout" Target="../slideLayouts/slideLayout199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9.xml"/><Relationship Id="rId13" Type="http://schemas.openxmlformats.org/officeDocument/2006/relationships/image" Target="../media/image19.jpeg"/><Relationship Id="rId3" Type="http://schemas.openxmlformats.org/officeDocument/2006/relationships/slideLayout" Target="../slideLayouts/slideLayout204.xml"/><Relationship Id="rId7" Type="http://schemas.openxmlformats.org/officeDocument/2006/relationships/slideLayout" Target="../slideLayouts/slideLayout208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3.xml"/><Relationship Id="rId1" Type="http://schemas.openxmlformats.org/officeDocument/2006/relationships/slideLayout" Target="../slideLayouts/slideLayout202.xml"/><Relationship Id="rId6" Type="http://schemas.openxmlformats.org/officeDocument/2006/relationships/slideLayout" Target="../slideLayouts/slideLayout207.xml"/><Relationship Id="rId11" Type="http://schemas.openxmlformats.org/officeDocument/2006/relationships/slideLayout" Target="../slideLayouts/slideLayout212.xml"/><Relationship Id="rId5" Type="http://schemas.openxmlformats.org/officeDocument/2006/relationships/slideLayout" Target="../slideLayouts/slideLayout206.xml"/><Relationship Id="rId10" Type="http://schemas.openxmlformats.org/officeDocument/2006/relationships/slideLayout" Target="../slideLayouts/slideLayout211.xml"/><Relationship Id="rId4" Type="http://schemas.openxmlformats.org/officeDocument/2006/relationships/slideLayout" Target="../slideLayouts/slideLayout205.xml"/><Relationship Id="rId9" Type="http://schemas.openxmlformats.org/officeDocument/2006/relationships/slideLayout" Target="../slideLayouts/slideLayout21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0.xml"/><Relationship Id="rId13" Type="http://schemas.openxmlformats.org/officeDocument/2006/relationships/image" Target="../media/image20.jpeg"/><Relationship Id="rId3" Type="http://schemas.openxmlformats.org/officeDocument/2006/relationships/slideLayout" Target="../slideLayouts/slideLayout215.xml"/><Relationship Id="rId7" Type="http://schemas.openxmlformats.org/officeDocument/2006/relationships/slideLayout" Target="../slideLayouts/slideLayout219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4.xml"/><Relationship Id="rId1" Type="http://schemas.openxmlformats.org/officeDocument/2006/relationships/slideLayout" Target="../slideLayouts/slideLayout213.xml"/><Relationship Id="rId6" Type="http://schemas.openxmlformats.org/officeDocument/2006/relationships/slideLayout" Target="../slideLayouts/slideLayout218.xml"/><Relationship Id="rId11" Type="http://schemas.openxmlformats.org/officeDocument/2006/relationships/slideLayout" Target="../slideLayouts/slideLayout223.xml"/><Relationship Id="rId5" Type="http://schemas.openxmlformats.org/officeDocument/2006/relationships/slideLayout" Target="../slideLayouts/slideLayout217.xml"/><Relationship Id="rId10" Type="http://schemas.openxmlformats.org/officeDocument/2006/relationships/slideLayout" Target="../slideLayouts/slideLayout222.xml"/><Relationship Id="rId4" Type="http://schemas.openxmlformats.org/officeDocument/2006/relationships/slideLayout" Target="../slideLayouts/slideLayout216.xml"/><Relationship Id="rId9" Type="http://schemas.openxmlformats.org/officeDocument/2006/relationships/slideLayout" Target="../slideLayouts/slideLayout221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1.xml"/><Relationship Id="rId13" Type="http://schemas.openxmlformats.org/officeDocument/2006/relationships/image" Target="../media/image21.jpeg"/><Relationship Id="rId3" Type="http://schemas.openxmlformats.org/officeDocument/2006/relationships/slideLayout" Target="../slideLayouts/slideLayout226.xml"/><Relationship Id="rId7" Type="http://schemas.openxmlformats.org/officeDocument/2006/relationships/slideLayout" Target="../slideLayouts/slideLayout230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5.xml"/><Relationship Id="rId1" Type="http://schemas.openxmlformats.org/officeDocument/2006/relationships/slideLayout" Target="../slideLayouts/slideLayout224.xml"/><Relationship Id="rId6" Type="http://schemas.openxmlformats.org/officeDocument/2006/relationships/slideLayout" Target="../slideLayouts/slideLayout229.xml"/><Relationship Id="rId11" Type="http://schemas.openxmlformats.org/officeDocument/2006/relationships/slideLayout" Target="../slideLayouts/slideLayout234.xml"/><Relationship Id="rId5" Type="http://schemas.openxmlformats.org/officeDocument/2006/relationships/slideLayout" Target="../slideLayouts/slideLayout228.xml"/><Relationship Id="rId10" Type="http://schemas.openxmlformats.org/officeDocument/2006/relationships/slideLayout" Target="../slideLayouts/slideLayout233.xml"/><Relationship Id="rId4" Type="http://schemas.openxmlformats.org/officeDocument/2006/relationships/slideLayout" Target="../slideLayouts/slideLayout227.xml"/><Relationship Id="rId9" Type="http://schemas.openxmlformats.org/officeDocument/2006/relationships/slideLayout" Target="../slideLayouts/slideLayout232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2.xml"/><Relationship Id="rId13" Type="http://schemas.openxmlformats.org/officeDocument/2006/relationships/image" Target="../media/image22.jpeg"/><Relationship Id="rId3" Type="http://schemas.openxmlformats.org/officeDocument/2006/relationships/slideLayout" Target="../slideLayouts/slideLayout237.xml"/><Relationship Id="rId7" Type="http://schemas.openxmlformats.org/officeDocument/2006/relationships/slideLayout" Target="../slideLayouts/slideLayout241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6.xml"/><Relationship Id="rId1" Type="http://schemas.openxmlformats.org/officeDocument/2006/relationships/slideLayout" Target="../slideLayouts/slideLayout235.xml"/><Relationship Id="rId6" Type="http://schemas.openxmlformats.org/officeDocument/2006/relationships/slideLayout" Target="../slideLayouts/slideLayout240.xml"/><Relationship Id="rId11" Type="http://schemas.openxmlformats.org/officeDocument/2006/relationships/slideLayout" Target="../slideLayouts/slideLayout245.xml"/><Relationship Id="rId5" Type="http://schemas.openxmlformats.org/officeDocument/2006/relationships/slideLayout" Target="../slideLayouts/slideLayout239.xml"/><Relationship Id="rId10" Type="http://schemas.openxmlformats.org/officeDocument/2006/relationships/slideLayout" Target="../slideLayouts/slideLayout244.xml"/><Relationship Id="rId4" Type="http://schemas.openxmlformats.org/officeDocument/2006/relationships/slideLayout" Target="../slideLayouts/slideLayout238.xml"/><Relationship Id="rId9" Type="http://schemas.openxmlformats.org/officeDocument/2006/relationships/slideLayout" Target="../slideLayouts/slideLayout243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3.xml"/><Relationship Id="rId13" Type="http://schemas.openxmlformats.org/officeDocument/2006/relationships/image" Target="../media/image23.jpeg"/><Relationship Id="rId3" Type="http://schemas.openxmlformats.org/officeDocument/2006/relationships/slideLayout" Target="../slideLayouts/slideLayout248.xml"/><Relationship Id="rId7" Type="http://schemas.openxmlformats.org/officeDocument/2006/relationships/slideLayout" Target="../slideLayouts/slideLayout252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7.xml"/><Relationship Id="rId1" Type="http://schemas.openxmlformats.org/officeDocument/2006/relationships/slideLayout" Target="../slideLayouts/slideLayout246.xml"/><Relationship Id="rId6" Type="http://schemas.openxmlformats.org/officeDocument/2006/relationships/slideLayout" Target="../slideLayouts/slideLayout251.xml"/><Relationship Id="rId11" Type="http://schemas.openxmlformats.org/officeDocument/2006/relationships/slideLayout" Target="../slideLayouts/slideLayout256.xml"/><Relationship Id="rId5" Type="http://schemas.openxmlformats.org/officeDocument/2006/relationships/slideLayout" Target="../slideLayouts/slideLayout250.xml"/><Relationship Id="rId10" Type="http://schemas.openxmlformats.org/officeDocument/2006/relationships/slideLayout" Target="../slideLayouts/slideLayout255.xml"/><Relationship Id="rId4" Type="http://schemas.openxmlformats.org/officeDocument/2006/relationships/slideLayout" Target="../slideLayouts/slideLayout249.xml"/><Relationship Id="rId9" Type="http://schemas.openxmlformats.org/officeDocument/2006/relationships/slideLayout" Target="../slideLayouts/slideLayout254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4.xml"/><Relationship Id="rId13" Type="http://schemas.openxmlformats.org/officeDocument/2006/relationships/image" Target="../media/image24.jpeg"/><Relationship Id="rId3" Type="http://schemas.openxmlformats.org/officeDocument/2006/relationships/slideLayout" Target="../slideLayouts/slideLayout259.xml"/><Relationship Id="rId7" Type="http://schemas.openxmlformats.org/officeDocument/2006/relationships/slideLayout" Target="../slideLayouts/slideLayout263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8.xml"/><Relationship Id="rId1" Type="http://schemas.openxmlformats.org/officeDocument/2006/relationships/slideLayout" Target="../slideLayouts/slideLayout257.xml"/><Relationship Id="rId6" Type="http://schemas.openxmlformats.org/officeDocument/2006/relationships/slideLayout" Target="../slideLayouts/slideLayout262.xml"/><Relationship Id="rId11" Type="http://schemas.openxmlformats.org/officeDocument/2006/relationships/slideLayout" Target="../slideLayouts/slideLayout267.xml"/><Relationship Id="rId5" Type="http://schemas.openxmlformats.org/officeDocument/2006/relationships/slideLayout" Target="../slideLayouts/slideLayout261.xml"/><Relationship Id="rId10" Type="http://schemas.openxmlformats.org/officeDocument/2006/relationships/slideLayout" Target="../slideLayouts/slideLayout266.xml"/><Relationship Id="rId4" Type="http://schemas.openxmlformats.org/officeDocument/2006/relationships/slideLayout" Target="../slideLayouts/slideLayout260.xml"/><Relationship Id="rId9" Type="http://schemas.openxmlformats.org/officeDocument/2006/relationships/slideLayout" Target="../slideLayouts/slideLayout265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5.xml"/><Relationship Id="rId13" Type="http://schemas.openxmlformats.org/officeDocument/2006/relationships/image" Target="../media/image25.jpeg"/><Relationship Id="rId3" Type="http://schemas.openxmlformats.org/officeDocument/2006/relationships/slideLayout" Target="../slideLayouts/slideLayout270.xml"/><Relationship Id="rId7" Type="http://schemas.openxmlformats.org/officeDocument/2006/relationships/slideLayout" Target="../slideLayouts/slideLayout274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9.xml"/><Relationship Id="rId1" Type="http://schemas.openxmlformats.org/officeDocument/2006/relationships/slideLayout" Target="../slideLayouts/slideLayout268.xml"/><Relationship Id="rId6" Type="http://schemas.openxmlformats.org/officeDocument/2006/relationships/slideLayout" Target="../slideLayouts/slideLayout273.xml"/><Relationship Id="rId11" Type="http://schemas.openxmlformats.org/officeDocument/2006/relationships/slideLayout" Target="../slideLayouts/slideLayout278.xml"/><Relationship Id="rId5" Type="http://schemas.openxmlformats.org/officeDocument/2006/relationships/slideLayout" Target="../slideLayouts/slideLayout272.xml"/><Relationship Id="rId10" Type="http://schemas.openxmlformats.org/officeDocument/2006/relationships/slideLayout" Target="../slideLayouts/slideLayout277.xml"/><Relationship Id="rId4" Type="http://schemas.openxmlformats.org/officeDocument/2006/relationships/slideLayout" Target="../slideLayouts/slideLayout271.xml"/><Relationship Id="rId9" Type="http://schemas.openxmlformats.org/officeDocument/2006/relationships/slideLayout" Target="../slideLayouts/slideLayout276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6.xml"/><Relationship Id="rId13" Type="http://schemas.openxmlformats.org/officeDocument/2006/relationships/image" Target="../media/image26.jpeg"/><Relationship Id="rId3" Type="http://schemas.openxmlformats.org/officeDocument/2006/relationships/slideLayout" Target="../slideLayouts/slideLayout281.xml"/><Relationship Id="rId7" Type="http://schemas.openxmlformats.org/officeDocument/2006/relationships/slideLayout" Target="../slideLayouts/slideLayout285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80.xml"/><Relationship Id="rId1" Type="http://schemas.openxmlformats.org/officeDocument/2006/relationships/slideLayout" Target="../slideLayouts/slideLayout279.xml"/><Relationship Id="rId6" Type="http://schemas.openxmlformats.org/officeDocument/2006/relationships/slideLayout" Target="../slideLayouts/slideLayout284.xml"/><Relationship Id="rId11" Type="http://schemas.openxmlformats.org/officeDocument/2006/relationships/slideLayout" Target="../slideLayouts/slideLayout289.xml"/><Relationship Id="rId5" Type="http://schemas.openxmlformats.org/officeDocument/2006/relationships/slideLayout" Target="../slideLayouts/slideLayout283.xml"/><Relationship Id="rId10" Type="http://schemas.openxmlformats.org/officeDocument/2006/relationships/slideLayout" Target="../slideLayouts/slideLayout288.xml"/><Relationship Id="rId4" Type="http://schemas.openxmlformats.org/officeDocument/2006/relationships/slideLayout" Target="../slideLayouts/slideLayout282.xml"/><Relationship Id="rId9" Type="http://schemas.openxmlformats.org/officeDocument/2006/relationships/slideLayout" Target="../slideLayouts/slideLayout287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7.xml"/><Relationship Id="rId13" Type="http://schemas.openxmlformats.org/officeDocument/2006/relationships/image" Target="../media/image27.jpeg"/><Relationship Id="rId3" Type="http://schemas.openxmlformats.org/officeDocument/2006/relationships/slideLayout" Target="../slideLayouts/slideLayout292.xml"/><Relationship Id="rId7" Type="http://schemas.openxmlformats.org/officeDocument/2006/relationships/slideLayout" Target="../slideLayouts/slideLayout296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91.xml"/><Relationship Id="rId1" Type="http://schemas.openxmlformats.org/officeDocument/2006/relationships/slideLayout" Target="../slideLayouts/slideLayout290.xml"/><Relationship Id="rId6" Type="http://schemas.openxmlformats.org/officeDocument/2006/relationships/slideLayout" Target="../slideLayouts/slideLayout295.xml"/><Relationship Id="rId11" Type="http://schemas.openxmlformats.org/officeDocument/2006/relationships/slideLayout" Target="../slideLayouts/slideLayout300.xml"/><Relationship Id="rId5" Type="http://schemas.openxmlformats.org/officeDocument/2006/relationships/slideLayout" Target="../slideLayouts/slideLayout294.xml"/><Relationship Id="rId10" Type="http://schemas.openxmlformats.org/officeDocument/2006/relationships/slideLayout" Target="../slideLayouts/slideLayout299.xml"/><Relationship Id="rId4" Type="http://schemas.openxmlformats.org/officeDocument/2006/relationships/slideLayout" Target="../slideLayouts/slideLayout293.xml"/><Relationship Id="rId9" Type="http://schemas.openxmlformats.org/officeDocument/2006/relationships/slideLayout" Target="../slideLayouts/slideLayout298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8.xml"/><Relationship Id="rId13" Type="http://schemas.openxmlformats.org/officeDocument/2006/relationships/image" Target="../media/image28.jpeg"/><Relationship Id="rId3" Type="http://schemas.openxmlformats.org/officeDocument/2006/relationships/slideLayout" Target="../slideLayouts/slideLayout303.xml"/><Relationship Id="rId7" Type="http://schemas.openxmlformats.org/officeDocument/2006/relationships/slideLayout" Target="../slideLayouts/slideLayout307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302.xml"/><Relationship Id="rId1" Type="http://schemas.openxmlformats.org/officeDocument/2006/relationships/slideLayout" Target="../slideLayouts/slideLayout301.xml"/><Relationship Id="rId6" Type="http://schemas.openxmlformats.org/officeDocument/2006/relationships/slideLayout" Target="../slideLayouts/slideLayout306.xml"/><Relationship Id="rId11" Type="http://schemas.openxmlformats.org/officeDocument/2006/relationships/slideLayout" Target="../slideLayouts/slideLayout311.xml"/><Relationship Id="rId5" Type="http://schemas.openxmlformats.org/officeDocument/2006/relationships/slideLayout" Target="../slideLayouts/slideLayout305.xml"/><Relationship Id="rId10" Type="http://schemas.openxmlformats.org/officeDocument/2006/relationships/slideLayout" Target="../slideLayouts/slideLayout310.xml"/><Relationship Id="rId4" Type="http://schemas.openxmlformats.org/officeDocument/2006/relationships/slideLayout" Target="../slideLayouts/slideLayout304.xml"/><Relationship Id="rId9" Type="http://schemas.openxmlformats.org/officeDocument/2006/relationships/slideLayout" Target="../slideLayouts/slideLayout309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9.xml"/><Relationship Id="rId13" Type="http://schemas.openxmlformats.org/officeDocument/2006/relationships/image" Target="../media/image29.jpeg"/><Relationship Id="rId3" Type="http://schemas.openxmlformats.org/officeDocument/2006/relationships/slideLayout" Target="../slideLayouts/slideLayout314.xml"/><Relationship Id="rId7" Type="http://schemas.openxmlformats.org/officeDocument/2006/relationships/slideLayout" Target="../slideLayouts/slideLayout318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3.xml"/><Relationship Id="rId1" Type="http://schemas.openxmlformats.org/officeDocument/2006/relationships/slideLayout" Target="../slideLayouts/slideLayout312.xml"/><Relationship Id="rId6" Type="http://schemas.openxmlformats.org/officeDocument/2006/relationships/slideLayout" Target="../slideLayouts/slideLayout317.xml"/><Relationship Id="rId11" Type="http://schemas.openxmlformats.org/officeDocument/2006/relationships/slideLayout" Target="../slideLayouts/slideLayout322.xml"/><Relationship Id="rId5" Type="http://schemas.openxmlformats.org/officeDocument/2006/relationships/slideLayout" Target="../slideLayouts/slideLayout316.xml"/><Relationship Id="rId10" Type="http://schemas.openxmlformats.org/officeDocument/2006/relationships/slideLayout" Target="../slideLayouts/slideLayout321.xml"/><Relationship Id="rId4" Type="http://schemas.openxmlformats.org/officeDocument/2006/relationships/slideLayout" Target="../slideLayouts/slideLayout315.xml"/><Relationship Id="rId9" Type="http://schemas.openxmlformats.org/officeDocument/2006/relationships/slideLayout" Target="../slideLayouts/slideLayout3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0.xml"/><Relationship Id="rId13" Type="http://schemas.openxmlformats.org/officeDocument/2006/relationships/image" Target="../media/image30.jpeg"/><Relationship Id="rId3" Type="http://schemas.openxmlformats.org/officeDocument/2006/relationships/slideLayout" Target="../slideLayouts/slideLayout325.xml"/><Relationship Id="rId7" Type="http://schemas.openxmlformats.org/officeDocument/2006/relationships/slideLayout" Target="../slideLayouts/slideLayout329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4.xml"/><Relationship Id="rId1" Type="http://schemas.openxmlformats.org/officeDocument/2006/relationships/slideLayout" Target="../slideLayouts/slideLayout323.xml"/><Relationship Id="rId6" Type="http://schemas.openxmlformats.org/officeDocument/2006/relationships/slideLayout" Target="../slideLayouts/slideLayout328.xml"/><Relationship Id="rId11" Type="http://schemas.openxmlformats.org/officeDocument/2006/relationships/slideLayout" Target="../slideLayouts/slideLayout333.xml"/><Relationship Id="rId5" Type="http://schemas.openxmlformats.org/officeDocument/2006/relationships/slideLayout" Target="../slideLayouts/slideLayout327.xml"/><Relationship Id="rId10" Type="http://schemas.openxmlformats.org/officeDocument/2006/relationships/slideLayout" Target="../slideLayouts/slideLayout332.xml"/><Relationship Id="rId4" Type="http://schemas.openxmlformats.org/officeDocument/2006/relationships/slideLayout" Target="../slideLayouts/slideLayout326.xml"/><Relationship Id="rId9" Type="http://schemas.openxmlformats.org/officeDocument/2006/relationships/slideLayout" Target="../slideLayouts/slideLayout331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1.xml"/><Relationship Id="rId13" Type="http://schemas.openxmlformats.org/officeDocument/2006/relationships/image" Target="../media/image31.jpeg"/><Relationship Id="rId3" Type="http://schemas.openxmlformats.org/officeDocument/2006/relationships/slideLayout" Target="../slideLayouts/slideLayout336.xml"/><Relationship Id="rId7" Type="http://schemas.openxmlformats.org/officeDocument/2006/relationships/slideLayout" Target="../slideLayouts/slideLayout340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5.xml"/><Relationship Id="rId1" Type="http://schemas.openxmlformats.org/officeDocument/2006/relationships/slideLayout" Target="../slideLayouts/slideLayout334.xml"/><Relationship Id="rId6" Type="http://schemas.openxmlformats.org/officeDocument/2006/relationships/slideLayout" Target="../slideLayouts/slideLayout339.xml"/><Relationship Id="rId11" Type="http://schemas.openxmlformats.org/officeDocument/2006/relationships/slideLayout" Target="../slideLayouts/slideLayout344.xml"/><Relationship Id="rId5" Type="http://schemas.openxmlformats.org/officeDocument/2006/relationships/slideLayout" Target="../slideLayouts/slideLayout338.xml"/><Relationship Id="rId10" Type="http://schemas.openxmlformats.org/officeDocument/2006/relationships/slideLayout" Target="../slideLayouts/slideLayout343.xml"/><Relationship Id="rId4" Type="http://schemas.openxmlformats.org/officeDocument/2006/relationships/slideLayout" Target="../slideLayouts/slideLayout337.xml"/><Relationship Id="rId9" Type="http://schemas.openxmlformats.org/officeDocument/2006/relationships/slideLayout" Target="../slideLayouts/slideLayout342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2.xml"/><Relationship Id="rId13" Type="http://schemas.openxmlformats.org/officeDocument/2006/relationships/image" Target="../media/image32.jpeg"/><Relationship Id="rId3" Type="http://schemas.openxmlformats.org/officeDocument/2006/relationships/slideLayout" Target="../slideLayouts/slideLayout347.xml"/><Relationship Id="rId7" Type="http://schemas.openxmlformats.org/officeDocument/2006/relationships/slideLayout" Target="../slideLayouts/slideLayout351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46.xml"/><Relationship Id="rId1" Type="http://schemas.openxmlformats.org/officeDocument/2006/relationships/slideLayout" Target="../slideLayouts/slideLayout345.xml"/><Relationship Id="rId6" Type="http://schemas.openxmlformats.org/officeDocument/2006/relationships/slideLayout" Target="../slideLayouts/slideLayout350.xml"/><Relationship Id="rId11" Type="http://schemas.openxmlformats.org/officeDocument/2006/relationships/slideLayout" Target="../slideLayouts/slideLayout355.xml"/><Relationship Id="rId5" Type="http://schemas.openxmlformats.org/officeDocument/2006/relationships/slideLayout" Target="../slideLayouts/slideLayout349.xml"/><Relationship Id="rId10" Type="http://schemas.openxmlformats.org/officeDocument/2006/relationships/slideLayout" Target="../slideLayouts/slideLayout354.xml"/><Relationship Id="rId4" Type="http://schemas.openxmlformats.org/officeDocument/2006/relationships/slideLayout" Target="../slideLayouts/slideLayout348.xml"/><Relationship Id="rId9" Type="http://schemas.openxmlformats.org/officeDocument/2006/relationships/slideLayout" Target="../slideLayouts/slideLayout353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3.xml"/><Relationship Id="rId13" Type="http://schemas.openxmlformats.org/officeDocument/2006/relationships/image" Target="../media/image33.jpeg"/><Relationship Id="rId3" Type="http://schemas.openxmlformats.org/officeDocument/2006/relationships/slideLayout" Target="../slideLayouts/slideLayout358.xml"/><Relationship Id="rId7" Type="http://schemas.openxmlformats.org/officeDocument/2006/relationships/slideLayout" Target="../slideLayouts/slideLayout362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57.xml"/><Relationship Id="rId1" Type="http://schemas.openxmlformats.org/officeDocument/2006/relationships/slideLayout" Target="../slideLayouts/slideLayout356.xml"/><Relationship Id="rId6" Type="http://schemas.openxmlformats.org/officeDocument/2006/relationships/slideLayout" Target="../slideLayouts/slideLayout361.xml"/><Relationship Id="rId11" Type="http://schemas.openxmlformats.org/officeDocument/2006/relationships/slideLayout" Target="../slideLayouts/slideLayout366.xml"/><Relationship Id="rId5" Type="http://schemas.openxmlformats.org/officeDocument/2006/relationships/slideLayout" Target="../slideLayouts/slideLayout360.xml"/><Relationship Id="rId10" Type="http://schemas.openxmlformats.org/officeDocument/2006/relationships/slideLayout" Target="../slideLayouts/slideLayout365.xml"/><Relationship Id="rId4" Type="http://schemas.openxmlformats.org/officeDocument/2006/relationships/slideLayout" Target="../slideLayouts/slideLayout359.xml"/><Relationship Id="rId9" Type="http://schemas.openxmlformats.org/officeDocument/2006/relationships/slideLayout" Target="../slideLayouts/slideLayout364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4.xml"/><Relationship Id="rId13" Type="http://schemas.openxmlformats.org/officeDocument/2006/relationships/image" Target="../media/image34.jpeg"/><Relationship Id="rId3" Type="http://schemas.openxmlformats.org/officeDocument/2006/relationships/slideLayout" Target="../slideLayouts/slideLayout369.xml"/><Relationship Id="rId7" Type="http://schemas.openxmlformats.org/officeDocument/2006/relationships/slideLayout" Target="../slideLayouts/slideLayout373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8.xml"/><Relationship Id="rId1" Type="http://schemas.openxmlformats.org/officeDocument/2006/relationships/slideLayout" Target="../slideLayouts/slideLayout367.xml"/><Relationship Id="rId6" Type="http://schemas.openxmlformats.org/officeDocument/2006/relationships/slideLayout" Target="../slideLayouts/slideLayout372.xml"/><Relationship Id="rId11" Type="http://schemas.openxmlformats.org/officeDocument/2006/relationships/slideLayout" Target="../slideLayouts/slideLayout377.xml"/><Relationship Id="rId5" Type="http://schemas.openxmlformats.org/officeDocument/2006/relationships/slideLayout" Target="../slideLayouts/slideLayout371.xml"/><Relationship Id="rId10" Type="http://schemas.openxmlformats.org/officeDocument/2006/relationships/slideLayout" Target="../slideLayouts/slideLayout376.xml"/><Relationship Id="rId4" Type="http://schemas.openxmlformats.org/officeDocument/2006/relationships/slideLayout" Target="../slideLayouts/slideLayout370.xml"/><Relationship Id="rId9" Type="http://schemas.openxmlformats.org/officeDocument/2006/relationships/slideLayout" Target="../slideLayouts/slideLayout375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5.xml"/><Relationship Id="rId13" Type="http://schemas.openxmlformats.org/officeDocument/2006/relationships/image" Target="../media/image35.jpeg"/><Relationship Id="rId3" Type="http://schemas.openxmlformats.org/officeDocument/2006/relationships/slideLayout" Target="../slideLayouts/slideLayout380.xml"/><Relationship Id="rId7" Type="http://schemas.openxmlformats.org/officeDocument/2006/relationships/slideLayout" Target="../slideLayouts/slideLayout384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79.xml"/><Relationship Id="rId1" Type="http://schemas.openxmlformats.org/officeDocument/2006/relationships/slideLayout" Target="../slideLayouts/slideLayout378.xml"/><Relationship Id="rId6" Type="http://schemas.openxmlformats.org/officeDocument/2006/relationships/slideLayout" Target="../slideLayouts/slideLayout383.xml"/><Relationship Id="rId11" Type="http://schemas.openxmlformats.org/officeDocument/2006/relationships/slideLayout" Target="../slideLayouts/slideLayout388.xml"/><Relationship Id="rId5" Type="http://schemas.openxmlformats.org/officeDocument/2006/relationships/slideLayout" Target="../slideLayouts/slideLayout382.xml"/><Relationship Id="rId10" Type="http://schemas.openxmlformats.org/officeDocument/2006/relationships/slideLayout" Target="../slideLayouts/slideLayout387.xml"/><Relationship Id="rId4" Type="http://schemas.openxmlformats.org/officeDocument/2006/relationships/slideLayout" Target="../slideLayouts/slideLayout381.xml"/><Relationship Id="rId9" Type="http://schemas.openxmlformats.org/officeDocument/2006/relationships/slideLayout" Target="../slideLayouts/slideLayout386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6.xml"/><Relationship Id="rId13" Type="http://schemas.openxmlformats.org/officeDocument/2006/relationships/image" Target="../media/image36.jpeg"/><Relationship Id="rId3" Type="http://schemas.openxmlformats.org/officeDocument/2006/relationships/slideLayout" Target="../slideLayouts/slideLayout391.xml"/><Relationship Id="rId7" Type="http://schemas.openxmlformats.org/officeDocument/2006/relationships/slideLayout" Target="../slideLayouts/slideLayout395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90.xml"/><Relationship Id="rId1" Type="http://schemas.openxmlformats.org/officeDocument/2006/relationships/slideLayout" Target="../slideLayouts/slideLayout389.xml"/><Relationship Id="rId6" Type="http://schemas.openxmlformats.org/officeDocument/2006/relationships/slideLayout" Target="../slideLayouts/slideLayout394.xml"/><Relationship Id="rId11" Type="http://schemas.openxmlformats.org/officeDocument/2006/relationships/slideLayout" Target="../slideLayouts/slideLayout399.xml"/><Relationship Id="rId5" Type="http://schemas.openxmlformats.org/officeDocument/2006/relationships/slideLayout" Target="../slideLayouts/slideLayout393.xml"/><Relationship Id="rId10" Type="http://schemas.openxmlformats.org/officeDocument/2006/relationships/slideLayout" Target="../slideLayouts/slideLayout398.xml"/><Relationship Id="rId4" Type="http://schemas.openxmlformats.org/officeDocument/2006/relationships/slideLayout" Target="../slideLayouts/slideLayout392.xml"/><Relationship Id="rId9" Type="http://schemas.openxmlformats.org/officeDocument/2006/relationships/slideLayout" Target="../slideLayouts/slideLayout39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7224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4092" r:id="rId12"/>
    <p:sldLayoutId id="2147484093" r:id="rId13"/>
    <p:sldLayoutId id="2147484094" r:id="rId1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A6AA2F8-36AF-46C5-9E17-774D8FE7073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4389438"/>
            <a:ext cx="82296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57C995D-C27C-4665-8545-0FE4C49E96B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CE014BE-26D1-455B-B1D7-1B4DE2A92A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5126F9B-CC56-4C69-816D-B70E29EC2E6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4389438"/>
            <a:ext cx="82296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103514F-D4A5-480B-AC70-2141BC9E5A0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7F682D6-8CA0-4F04-9B57-746B4A1A58F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B408D1C-0E35-4E07-B08E-28DC5B7C477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4389438"/>
            <a:ext cx="82296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74B82BF-8B55-43AB-9303-649593BCA92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AFD8DB6-923D-4C2A-A718-131EA5709F3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C111B34-739D-46D3-A5FC-13987FACF0F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462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3017838"/>
            <a:ext cx="7772400" cy="345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947EC38-761F-43B5-B38D-9CC4F0711FE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788ABF7-C552-4D26-A5C3-2C79521946A5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E690AC0-848F-4DB7-A52A-7E97C5821E2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462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3017838"/>
            <a:ext cx="7772400" cy="345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11B15F9-A979-4835-B571-322D32694DB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84AB016-0908-4120-99FB-512A84A4BF80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F529EDD-1411-4BD5-935E-F888406CCB0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462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3017838"/>
            <a:ext cx="7772400" cy="345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DFF53DB-C83D-471A-89C0-3A853C54D02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58E6B60-212A-4D3D-80CA-70AED1E2DD80}" type="datetimeFigureOut">
              <a:rPr lang="ru-RU" smtClean="0"/>
              <a:pPr/>
              <a:t>26.03.2010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D110EAB-4C8E-4458-8228-4E2C889F3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D2C19E7-B1FA-4FF7-A00C-7F01284B7C4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667000"/>
            <a:ext cx="7772400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FCD7DB-F0B1-43E6-BDEC-99DA699FA27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348E2AD-9BB3-41CE-BD7A-7538EAC982B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607DB58-4B50-4E02-AE1E-0C1A9BCD31E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1C095F4-AF4F-4BC0-8BEF-B29A94B8876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4ECC5B4-F1F4-4B9E-8C06-DA14E5FDFB0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F2A5DB5-D468-4DBA-8A5A-CCDE5C55B6D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C99A554-4F5F-4D8A-A150-71C0FCFDE13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7C42F77-02A7-49AD-91A8-E20AB5EA8A0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7224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4B55A90-F526-4C2F-BE91-5ADAEEAA46B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0A4CF04-67D3-4883-B3C8-DBD39F8F833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667000"/>
            <a:ext cx="7772400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7603445-B9BB-4217-A4FC-9C5C8E1FA93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7224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A170983-BADC-495A-A975-9A97BDA9E28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776B799-0E20-4DFC-AF3B-76B809DCEA3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667000"/>
            <a:ext cx="7772400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C82C339-74CD-435F-B2FB-759FA687B15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0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0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0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5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143380"/>
            <a:ext cx="7772400" cy="1470025"/>
          </a:xfrm>
        </p:spPr>
        <p:txBody>
          <a:bodyPr/>
          <a:lstStyle/>
          <a:p>
            <a:r>
              <a:rPr lang="ru-RU" dirty="0" smtClean="0"/>
              <a:t>Библейские сюжеты в </a:t>
            </a:r>
            <a:r>
              <a:rPr lang="ru-RU" dirty="0" smtClean="0"/>
              <a:t>живописи</a:t>
            </a:r>
            <a:br>
              <a:rPr lang="ru-RU" dirty="0" smtClean="0"/>
            </a:br>
            <a:r>
              <a:rPr lang="ru-RU" sz="3600" dirty="0" smtClean="0"/>
              <a:t>7 класс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2500306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290"/>
            <a:ext cx="3429024" cy="5592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282" y="5786454"/>
            <a:ext cx="41433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Диего </a:t>
            </a:r>
            <a:r>
              <a:rPr lang="ru-RU" dirty="0" err="1"/>
              <a:t>Родригес</a:t>
            </a:r>
            <a:r>
              <a:rPr lang="ru-RU" dirty="0"/>
              <a:t> де </a:t>
            </a:r>
            <a:r>
              <a:rPr lang="ru-RU" dirty="0" err="1"/>
              <a:t>Сильва</a:t>
            </a:r>
            <a:r>
              <a:rPr lang="ru-RU" dirty="0"/>
              <a:t> Веласкес. Поклонение волхвов. </a:t>
            </a:r>
            <a:endParaRPr lang="ru-RU" dirty="0" smtClean="0"/>
          </a:p>
          <a:p>
            <a:pPr algn="ctr"/>
            <a:r>
              <a:rPr lang="ru-RU" dirty="0" smtClean="0"/>
              <a:t>1619 </a:t>
            </a:r>
            <a:r>
              <a:rPr lang="ru-RU" dirty="0"/>
              <a:t>г.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14290"/>
            <a:ext cx="3909769" cy="5459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72066" y="5643578"/>
            <a:ext cx="37861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П.П. Рубенс. </a:t>
            </a:r>
          </a:p>
          <a:p>
            <a:pPr algn="ctr"/>
            <a:r>
              <a:rPr lang="ru-RU" dirty="0" smtClean="0"/>
              <a:t>Поклонение волхвов. </a:t>
            </a:r>
          </a:p>
          <a:p>
            <a:pPr algn="ctr"/>
            <a:r>
              <a:rPr lang="ru-RU" dirty="0" smtClean="0"/>
              <a:t>1608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71678"/>
            <a:ext cx="8285757" cy="4507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868346"/>
          </a:xfrm>
        </p:spPr>
        <p:txBody>
          <a:bodyPr/>
          <a:lstStyle/>
          <a:p>
            <a:r>
              <a:rPr lang="ru-RU" sz="3600" b="1" dirty="0" smtClean="0"/>
              <a:t>Дж. </a:t>
            </a:r>
            <a:r>
              <a:rPr lang="ru-RU" sz="3600" b="1" dirty="0" err="1" smtClean="0"/>
              <a:t>Дункан</a:t>
            </a:r>
            <a:r>
              <a:rPr lang="ru-RU" sz="3600" b="1" dirty="0" smtClean="0"/>
              <a:t>. Поклонение волхвов.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0803061035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28596" y="285728"/>
            <a:ext cx="5811246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143636" y="5643578"/>
            <a:ext cx="30003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/>
              <a:t>Паоло</a:t>
            </a:r>
            <a:r>
              <a:rPr lang="ru-RU" dirty="0" smtClean="0"/>
              <a:t> Веронезе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Поклонение волхвов  </a:t>
            </a:r>
          </a:p>
          <a:p>
            <a:pPr algn="ctr"/>
            <a:r>
              <a:rPr lang="ru-RU" dirty="0" smtClean="0"/>
              <a:t>[1573]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9" name="Rectangle 3"/>
          <p:cNvSpPr>
            <a:spLocks noChangeArrowheads="1"/>
          </p:cNvSpPr>
          <p:nvPr/>
        </p:nvSpPr>
        <p:spPr bwMode="auto">
          <a:xfrm>
            <a:off x="1714480" y="6215082"/>
            <a:ext cx="58578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А.А.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Иванов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(1806-1858).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Явление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Христа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народу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  <p:pic>
        <p:nvPicPr>
          <p:cNvPr id="4649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759" y="231549"/>
            <a:ext cx="7881017" cy="5916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14290"/>
            <a:ext cx="5286412" cy="6302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857356" y="6488668"/>
            <a:ext cx="5357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Крещение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Христа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,Вероккьо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Андреа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дель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03" name="Rectangle 7"/>
          <p:cNvSpPr>
            <a:spLocks noGrp="1" noChangeArrowheads="1"/>
          </p:cNvSpPr>
          <p:nvPr>
            <p:ph sz="half" idx="2"/>
          </p:nvPr>
        </p:nvSpPr>
        <p:spPr>
          <a:xfrm>
            <a:off x="4859338" y="1557338"/>
            <a:ext cx="4038600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 dirty="0">
                <a:solidFill>
                  <a:schemeClr val="hlink"/>
                </a:solidFill>
              </a:rPr>
              <a:t>    </a:t>
            </a:r>
            <a:r>
              <a:rPr lang="ru-RU" sz="2000" dirty="0"/>
              <a:t>В сложной пространственной композиции художник запечатлел явление тайны Святой Троицы в момент крещения Христа. Белый голубь, распростерший крылья над головой Христа, символизирует сошествие на Спасителя Святого Духа.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Фигуры Христа, Иоанна Крестителя и стоящих рядом с ними ангелов несколько архаичны по трактовке написаны в сдержанной цветовой гамме. </a:t>
            </a:r>
          </a:p>
          <a:p>
            <a:pPr>
              <a:buFont typeface="Wingdings" pitchFamily="2" charset="2"/>
              <a:buNone/>
            </a:pPr>
            <a:endParaRPr lang="ru-RU" sz="2000" dirty="0">
              <a:solidFill>
                <a:schemeClr val="hlink"/>
              </a:solidFill>
            </a:endParaRPr>
          </a:p>
        </p:txBody>
      </p:sp>
      <p:sp>
        <p:nvSpPr>
          <p:cNvPr id="183304" name="Rectangle 8"/>
          <p:cNvSpPr>
            <a:spLocks noChangeArrowheads="1"/>
          </p:cNvSpPr>
          <p:nvPr/>
        </p:nvSpPr>
        <p:spPr bwMode="auto">
          <a:xfrm>
            <a:off x="5003800" y="260350"/>
            <a:ext cx="36639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П. Франческа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«Крещение»</a:t>
            </a:r>
          </a:p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       [1459-1460]</a:t>
            </a:r>
          </a:p>
        </p:txBody>
      </p:sp>
      <p:pic>
        <p:nvPicPr>
          <p:cNvPr id="183305" name="Picture 9" descr="Piero_della_Francesca_The_Baptism_of_Christ_poster_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72025" cy="683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7000">
    <p:circl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Тайная Вечеря Леонардо да Винчи</a:t>
            </a:r>
            <a:br>
              <a:rPr lang="ru-RU" sz="3600" dirty="0" smtClean="0"/>
            </a:br>
            <a:r>
              <a:rPr lang="ru-RU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600" dirty="0" smtClean="0">
                <a:solidFill>
                  <a:schemeClr val="tx2"/>
                </a:solidFill>
              </a:rPr>
              <a:t>1495-1498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pic>
        <p:nvPicPr>
          <p:cNvPr id="468994" name="Picture 2"/>
          <p:cNvPicPr>
            <a:picLocks noChangeAspect="1" noChangeArrowheads="1"/>
          </p:cNvPicPr>
          <p:nvPr/>
        </p:nvPicPr>
        <p:blipFill>
          <a:blip r:embed="rId3" cstate="print"/>
          <a:srcRect b="4327"/>
          <a:stretch>
            <a:fillRect/>
          </a:stretch>
        </p:blipFill>
        <p:spPr bwMode="auto">
          <a:xfrm>
            <a:off x="214282" y="2143116"/>
            <a:ext cx="8802182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sz="3200" b="1" dirty="0" smtClean="0"/>
              <a:t>Х. де </a:t>
            </a:r>
            <a:r>
              <a:rPr lang="ru-RU" sz="3200" b="1" dirty="0" err="1" smtClean="0"/>
              <a:t>Хуанес</a:t>
            </a:r>
            <a:r>
              <a:rPr lang="ru-RU" sz="3200" b="1" dirty="0" smtClean="0"/>
              <a:t>. Тайная вечеря. 1560</a:t>
            </a:r>
            <a:endParaRPr lang="ru-RU" dirty="0"/>
          </a:p>
        </p:txBody>
      </p:sp>
      <p:pic>
        <p:nvPicPr>
          <p:cNvPr id="467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14422"/>
            <a:ext cx="8339165" cy="5341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13" name="Picture 9" descr="тинторет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357298"/>
            <a:ext cx="8001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ru-RU" sz="3200" dirty="0" smtClean="0"/>
              <a:t>Я. Тинторетто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Тайная вечеря  [1592-1594]</a:t>
            </a:r>
            <a:endParaRPr lang="ru-RU" sz="3200" dirty="0"/>
          </a:p>
        </p:txBody>
      </p:sp>
    </p:spTree>
  </p:cSld>
  <p:clrMapOvr>
    <a:masterClrMapping/>
  </p:clrMapOvr>
  <p:transition spd="med" advClick="0" advTm="11000">
    <p:circl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ru-RU" sz="3200" dirty="0" err="1" smtClean="0">
                <a:solidFill>
                  <a:schemeClr val="tx1"/>
                </a:solidFill>
              </a:rPr>
              <a:t>Джотто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</a:rPr>
              <a:t>ди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</a:rPr>
              <a:t>Бондоне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Поцелуй Иуды  [</a:t>
            </a:r>
            <a:r>
              <a:rPr lang="ru-RU" sz="3200" dirty="0" err="1" smtClean="0">
                <a:solidFill>
                  <a:schemeClr val="tx1"/>
                </a:solidFill>
              </a:rPr>
              <a:t>ок</a:t>
            </a:r>
            <a:r>
              <a:rPr lang="ru-RU" sz="3200" dirty="0" smtClean="0">
                <a:solidFill>
                  <a:schemeClr val="tx1"/>
                </a:solidFill>
              </a:rPr>
              <a:t>. 1305] </a:t>
            </a:r>
            <a:br>
              <a:rPr lang="ru-RU" sz="3200" dirty="0" smtClean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102407" name="Picture 7" descr="08060316345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68744" y="1071545"/>
            <a:ext cx="5789338" cy="5675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7000"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43042" y="285728"/>
            <a:ext cx="5543560" cy="1143000"/>
          </a:xfrm>
        </p:spPr>
        <p:txBody>
          <a:bodyPr/>
          <a:lstStyle/>
          <a:p>
            <a:r>
              <a:rPr lang="ru-RU" dirty="0" smtClean="0"/>
              <a:t>Книга жизни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857364"/>
            <a:ext cx="5762665" cy="43219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786446" y="1428736"/>
            <a:ext cx="321467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Би́блия</a:t>
            </a:r>
            <a:r>
              <a:rPr lang="ru-RU" dirty="0" smtClean="0"/>
              <a:t> (греч. «книга, сочинение») — собрание священных текстов христиан, состоящее из Ветхого и Нового Завета. Ветхий Завет был заимствован христианством из иудаизма, оригинал называется Танах и является священным текстом для иудеев. Ветхий Завет состоит из 39 книг и разделяются в иудаизме на три отдела. Эта часть Библии является обшей Священной Книгой для иудаизма и христианства.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Священное писание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57818" y="1571612"/>
            <a:ext cx="35718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Вторая часть христианской Библии — Новый Завет, собрание из 27 христианских книг (включающее 4 Евангелия, деяния Апостолов, послания Апостолов и книгу Откровение Иоанна Богослова (Апокалипсис)), написанных в I в. н. э.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4071942"/>
            <a:ext cx="35004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Слово «Библия» в самих священных книгах не встречается, и впервые было использовано применительно к собранию священных книг на востоке в IV веке Иоанном Златоустом и </a:t>
            </a:r>
            <a:r>
              <a:rPr lang="ru-RU" dirty="0" err="1" smtClean="0"/>
              <a:t>Епифанием</a:t>
            </a:r>
            <a:r>
              <a:rPr lang="ru-RU" dirty="0" smtClean="0"/>
              <a:t> Кипрским.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6"/>
            <a:ext cx="5357818" cy="37869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08050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С. Боттичелли </a:t>
            </a:r>
            <a:r>
              <a:rPr lang="ru-RU" sz="2800" dirty="0">
                <a:solidFill>
                  <a:schemeClr val="tx1"/>
                </a:solidFill>
              </a:rPr>
              <a:t>«Благовещение» 1489-1490</a:t>
            </a:r>
          </a:p>
        </p:txBody>
      </p:sp>
      <p:pic>
        <p:nvPicPr>
          <p:cNvPr id="56324" name="Picture 4" descr="Боттичелли Благовещ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981075"/>
            <a:ext cx="5845175" cy="5621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/>
          <a:lstStyle/>
          <a:p>
            <a:r>
              <a:rPr lang="ru-RU" dirty="0" smtClean="0"/>
              <a:t>Леонардо да </a:t>
            </a:r>
            <a:r>
              <a:rPr lang="ru-RU" dirty="0" smtClean="0"/>
              <a:t>Винчи «Благовещение»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1473-1475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285992"/>
            <a:ext cx="8873650" cy="3981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4429132"/>
            <a:ext cx="3943320" cy="1714512"/>
          </a:xfrm>
        </p:spPr>
        <p:txBody>
          <a:bodyPr/>
          <a:lstStyle/>
          <a:p>
            <a:r>
              <a:rPr lang="ru-RU" sz="3600" dirty="0" smtClean="0"/>
              <a:t>Питер </a:t>
            </a:r>
            <a:r>
              <a:rPr lang="ru-RU" sz="3600" dirty="0" err="1" smtClean="0"/>
              <a:t>Пауль</a:t>
            </a:r>
            <a:r>
              <a:rPr lang="ru-RU" sz="3600" dirty="0" smtClean="0"/>
              <a:t> </a:t>
            </a:r>
            <a:r>
              <a:rPr lang="ru-RU" sz="3600" dirty="0" smtClean="0"/>
              <a:t>Рубенс</a:t>
            </a:r>
            <a:br>
              <a:rPr lang="ru-RU" sz="3600" dirty="0" smtClean="0"/>
            </a:br>
            <a:r>
              <a:rPr lang="ru-RU" sz="3600" dirty="0" smtClean="0"/>
              <a:t>«Благовещение»</a:t>
            </a:r>
            <a:r>
              <a:rPr lang="ru-RU" sz="3600" dirty="0" smtClean="0"/>
              <a:t> </a:t>
            </a:r>
            <a:r>
              <a:rPr lang="ru-RU" sz="3600" dirty="0" smtClean="0"/>
              <a:t>1628.</a:t>
            </a:r>
            <a:endParaRPr lang="ru-RU" sz="3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52"/>
            <a:ext cx="4214842" cy="6509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r>
              <a:rPr lang="ru-RU" dirty="0" err="1" smtClean="0"/>
              <a:t>Боровиковский</a:t>
            </a:r>
            <a:r>
              <a:rPr lang="ru-RU" dirty="0" smtClean="0"/>
              <a:t> В. </a:t>
            </a:r>
            <a:r>
              <a:rPr lang="ru-RU" dirty="0" smtClean="0"/>
              <a:t>1804</a:t>
            </a:r>
            <a:br>
              <a:rPr lang="ru-RU" dirty="0" smtClean="0"/>
            </a:br>
            <a:r>
              <a:rPr lang="ru-RU" dirty="0" smtClean="0"/>
              <a:t>«Благовещение»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607" t="2985" r="51779" b="8955"/>
          <a:stretch>
            <a:fillRect/>
          </a:stretch>
        </p:blipFill>
        <p:spPr bwMode="auto">
          <a:xfrm>
            <a:off x="214282" y="1357298"/>
            <a:ext cx="4143404" cy="42148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51780" t="2985" r="1607" b="8955"/>
          <a:stretch>
            <a:fillRect/>
          </a:stretch>
        </p:blipFill>
        <p:spPr bwMode="auto">
          <a:xfrm>
            <a:off x="4714876" y="2285992"/>
            <a:ext cx="4143404" cy="42148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928670"/>
            <a:ext cx="7407571" cy="5640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631844"/>
          </a:xfrm>
        </p:spPr>
        <p:txBody>
          <a:bodyPr/>
          <a:lstStyle/>
          <a:p>
            <a:r>
              <a:rPr lang="ru-RU" sz="3600" dirty="0" smtClean="0"/>
              <a:t>В. </a:t>
            </a:r>
            <a:r>
              <a:rPr lang="ru-RU" sz="3600" dirty="0" err="1" smtClean="0"/>
              <a:t>Боровиковский</a:t>
            </a:r>
            <a:r>
              <a:rPr lang="ru-RU" sz="3600" dirty="0" smtClean="0"/>
              <a:t> «Рождество» </a:t>
            </a:r>
            <a:endParaRPr lang="ru-RU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28"/>
            <a:ext cx="4187404" cy="5719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928662" y="6000768"/>
            <a:ext cx="2786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Григорий Гагарин. </a:t>
            </a:r>
          </a:p>
          <a:p>
            <a:pPr algn="ctr"/>
            <a:r>
              <a:rPr lang="ru-RU" dirty="0" smtClean="0"/>
              <a:t>Рождество Христово</a:t>
            </a:r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57166"/>
            <a:ext cx="4111767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429256" y="6072206"/>
            <a:ext cx="25928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Корреджо</a:t>
            </a:r>
            <a:r>
              <a:rPr lang="ru-RU" dirty="0" smtClean="0"/>
              <a:t>. Рождество.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">
  <a:themeElements>
    <a:clrScheme name="simple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si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imple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tv">
  <a:themeElements>
    <a:clrScheme name="">
      <a:dk1>
        <a:srgbClr val="000000"/>
      </a:dk1>
      <a:lt1>
        <a:srgbClr val="FF9933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AD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t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v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v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v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v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v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v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v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v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v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v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v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v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v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v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v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v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7_colormaster">
  <a:themeElements>
    <a:clrScheme name="">
      <a:dk1>
        <a:srgbClr val="000000"/>
      </a:dk1>
      <a:lt1>
        <a:srgbClr val="FF9933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AD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8_colormaster">
  <a:themeElements>
    <a:clrScheme name="">
      <a:dk1>
        <a:srgbClr val="000000"/>
      </a:dk1>
      <a:lt1>
        <a:srgbClr val="FF9933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AD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9_colormaster">
  <a:themeElements>
    <a:clrScheme name="">
      <a:dk1>
        <a:srgbClr val="000000"/>
      </a:dk1>
      <a:lt1>
        <a:srgbClr val="CC0000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E2AAAA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0_colormaster">
  <a:themeElements>
    <a:clrScheme name="">
      <a:dk1>
        <a:srgbClr val="000000"/>
      </a:dk1>
      <a:lt1>
        <a:srgbClr val="CC0000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E2AAAA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1_colormaster">
  <a:themeElements>
    <a:clrScheme name="">
      <a:dk1>
        <a:srgbClr val="000000"/>
      </a:dk1>
      <a:lt1>
        <a:srgbClr val="CC0000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E2AAAA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2_colormaster">
  <a:themeElements>
    <a:clrScheme name="">
      <a:dk1>
        <a:srgbClr val="000000"/>
      </a:dk1>
      <a:lt1>
        <a:srgbClr val="00CC66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AAE2B8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3_colormaster">
  <a:themeElements>
    <a:clrScheme name="">
      <a:dk1>
        <a:srgbClr val="000000"/>
      </a:dk1>
      <a:lt1>
        <a:srgbClr val="00CC66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AAE2B8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4_colormaster">
  <a:themeElements>
    <a:clrScheme name="">
      <a:dk1>
        <a:srgbClr val="000000"/>
      </a:dk1>
      <a:lt1>
        <a:srgbClr val="00CC66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AAE2B8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3_simple">
  <a:themeElements>
    <a:clrScheme name="">
      <a:dk1>
        <a:srgbClr val="C0C0C0"/>
      </a:dk1>
      <a:lt1>
        <a:srgbClr val="FFFFFF"/>
      </a:lt1>
      <a:dk2>
        <a:srgbClr val="0000CC"/>
      </a:dk2>
      <a:lt2>
        <a:srgbClr val="CCECFF"/>
      </a:lt2>
      <a:accent1>
        <a:srgbClr val="FF3399"/>
      </a:accent1>
      <a:accent2>
        <a:srgbClr val="99CCFF"/>
      </a:accent2>
      <a:accent3>
        <a:srgbClr val="AAAAE2"/>
      </a:accent3>
      <a:accent4>
        <a:srgbClr val="DADADA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si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imple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olormaster">
  <a:themeElements>
    <a:clrScheme name="1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5_colormaster">
  <a:themeElements>
    <a:clrScheme name="">
      <a:dk1>
        <a:srgbClr val="000000"/>
      </a:dk1>
      <a:lt1>
        <a:srgbClr val="0000CC"/>
      </a:lt1>
      <a:dk2>
        <a:srgbClr val="000099"/>
      </a:dk2>
      <a:lt2>
        <a:srgbClr val="C0C0C0"/>
      </a:lt2>
      <a:accent1>
        <a:srgbClr val="FF3399"/>
      </a:accent1>
      <a:accent2>
        <a:srgbClr val="99CCFF"/>
      </a:accent2>
      <a:accent3>
        <a:srgbClr val="AAAAE2"/>
      </a:accent3>
      <a:accent4>
        <a:srgbClr val="000000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6_colormaster">
  <a:themeElements>
    <a:clrScheme name="">
      <a:dk1>
        <a:srgbClr val="000000"/>
      </a:dk1>
      <a:lt1>
        <a:srgbClr val="0000CC"/>
      </a:lt1>
      <a:dk2>
        <a:srgbClr val="000099"/>
      </a:dk2>
      <a:lt2>
        <a:srgbClr val="C0C0C0"/>
      </a:lt2>
      <a:accent1>
        <a:srgbClr val="FF3399"/>
      </a:accent1>
      <a:accent2>
        <a:srgbClr val="99CCFF"/>
      </a:accent2>
      <a:accent3>
        <a:srgbClr val="AAAAE2"/>
      </a:accent3>
      <a:accent4>
        <a:srgbClr val="000000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4_simpl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1_si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imple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7_colormaster">
  <a:themeElements>
    <a:clrScheme name="">
      <a:dk1>
        <a:srgbClr val="000000"/>
      </a:dk1>
      <a:lt1>
        <a:srgbClr val="0066CC"/>
      </a:lt1>
      <a:dk2>
        <a:srgbClr val="003399"/>
      </a:dk2>
      <a:lt2>
        <a:srgbClr val="C0C0C0"/>
      </a:lt2>
      <a:accent1>
        <a:srgbClr val="A725AA"/>
      </a:accent1>
      <a:accent2>
        <a:srgbClr val="00FFFF"/>
      </a:accent2>
      <a:accent3>
        <a:srgbClr val="AAB8E2"/>
      </a:accent3>
      <a:accent4>
        <a:srgbClr val="000000"/>
      </a:accent4>
      <a:accent5>
        <a:srgbClr val="D0ACD2"/>
      </a:accent5>
      <a:accent6>
        <a:srgbClr val="00E7E7"/>
      </a:accent6>
      <a:hlink>
        <a:srgbClr val="3B6AFF"/>
      </a:hlink>
      <a:folHlink>
        <a:srgbClr val="FF9900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18_colormaster">
  <a:themeElements>
    <a:clrScheme name="">
      <a:dk1>
        <a:srgbClr val="000000"/>
      </a:dk1>
      <a:lt1>
        <a:srgbClr val="0066CC"/>
      </a:lt1>
      <a:dk2>
        <a:srgbClr val="003399"/>
      </a:dk2>
      <a:lt2>
        <a:srgbClr val="C0C0C0"/>
      </a:lt2>
      <a:accent1>
        <a:srgbClr val="A725AA"/>
      </a:accent1>
      <a:accent2>
        <a:srgbClr val="00FFFF"/>
      </a:accent2>
      <a:accent3>
        <a:srgbClr val="AAB8E2"/>
      </a:accent3>
      <a:accent4>
        <a:srgbClr val="000000"/>
      </a:accent4>
      <a:accent5>
        <a:srgbClr val="D0ACD2"/>
      </a:accent5>
      <a:accent6>
        <a:srgbClr val="00E7E7"/>
      </a:accent6>
      <a:hlink>
        <a:srgbClr val="3B6AFF"/>
      </a:hlink>
      <a:folHlink>
        <a:srgbClr val="FF9900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5_simple">
  <a:themeElements>
    <a:clrScheme name="">
      <a:dk1>
        <a:srgbClr val="C0C0C0"/>
      </a:dk1>
      <a:lt1>
        <a:srgbClr val="FFFFFF"/>
      </a:lt1>
      <a:dk2>
        <a:srgbClr val="CC0000"/>
      </a:dk2>
      <a:lt2>
        <a:srgbClr val="FFCC99"/>
      </a:lt2>
      <a:accent1>
        <a:srgbClr val="FF9900"/>
      </a:accent1>
      <a:accent2>
        <a:srgbClr val="CC0000"/>
      </a:accent2>
      <a:accent3>
        <a:srgbClr val="E2AAAA"/>
      </a:accent3>
      <a:accent4>
        <a:srgbClr val="DADADA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2_si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simple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19_colormaster">
  <a:themeElements>
    <a:clrScheme name="">
      <a:dk1>
        <a:srgbClr val="000000"/>
      </a:dk1>
      <a:lt1>
        <a:srgbClr val="CC0000"/>
      </a:lt1>
      <a:dk2>
        <a:srgbClr val="990033"/>
      </a:dk2>
      <a:lt2>
        <a:srgbClr val="C0C0C0"/>
      </a:lt2>
      <a:accent1>
        <a:srgbClr val="FF9900"/>
      </a:accent1>
      <a:accent2>
        <a:srgbClr val="CC0000"/>
      </a:accent2>
      <a:accent3>
        <a:srgbClr val="E2AAAA"/>
      </a:accent3>
      <a:accent4>
        <a:srgbClr val="000000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0_colormaster">
  <a:themeElements>
    <a:clrScheme name="">
      <a:dk1>
        <a:srgbClr val="000000"/>
      </a:dk1>
      <a:lt1>
        <a:srgbClr val="CC0000"/>
      </a:lt1>
      <a:dk2>
        <a:srgbClr val="990033"/>
      </a:dk2>
      <a:lt2>
        <a:srgbClr val="C0C0C0"/>
      </a:lt2>
      <a:accent1>
        <a:srgbClr val="FF9900"/>
      </a:accent1>
      <a:accent2>
        <a:srgbClr val="CC0000"/>
      </a:accent2>
      <a:accent3>
        <a:srgbClr val="E2AAAA"/>
      </a:accent3>
      <a:accent4>
        <a:srgbClr val="000000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vees">
  <a:themeElements>
    <a:clrScheme name="vees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ve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ees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es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ees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es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ees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es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ees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es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ees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es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ees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es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ees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es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ees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es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1_colormaster">
  <a:themeElements>
    <a:clrScheme name="1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lormaster">
  <a:themeElements>
    <a:clrScheme name="2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2_colormaster">
  <a:themeElements>
    <a:clrScheme name="2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3_colormaster">
  <a:themeElements>
    <a:clrScheme name="3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24_colormaster">
  <a:themeElements>
    <a:clrScheme name="4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25_colormaster">
  <a:themeElements>
    <a:clrScheme name="5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26_colormaster">
  <a:themeElements>
    <a:clrScheme name="6_colormaster 6">
      <a:dk1>
        <a:srgbClr val="000000"/>
      </a:dk1>
      <a:lt1>
        <a:srgbClr val="97E183"/>
      </a:lt1>
      <a:dk2>
        <a:srgbClr val="1C1C1C"/>
      </a:dk2>
      <a:lt2>
        <a:srgbClr val="4D4D4D"/>
      </a:lt2>
      <a:accent1>
        <a:srgbClr val="0066FF"/>
      </a:accent1>
      <a:accent2>
        <a:srgbClr val="99FF99"/>
      </a:accent2>
      <a:accent3>
        <a:srgbClr val="C9EEC1"/>
      </a:accent3>
      <a:accent4>
        <a:srgbClr val="000000"/>
      </a:accent4>
      <a:accent5>
        <a:srgbClr val="AAB8FF"/>
      </a:accent5>
      <a:accent6>
        <a:srgbClr val="8AE78A"/>
      </a:accent6>
      <a:hlink>
        <a:srgbClr val="CC9900"/>
      </a:hlink>
      <a:folHlink>
        <a:srgbClr val="FFCC66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27_colormaster">
  <a:themeElements>
    <a:clrScheme name="7_colormaster 6">
      <a:dk1>
        <a:srgbClr val="000000"/>
      </a:dk1>
      <a:lt1>
        <a:srgbClr val="97E183"/>
      </a:lt1>
      <a:dk2>
        <a:srgbClr val="1C1C1C"/>
      </a:dk2>
      <a:lt2>
        <a:srgbClr val="4D4D4D"/>
      </a:lt2>
      <a:accent1>
        <a:srgbClr val="0066FF"/>
      </a:accent1>
      <a:accent2>
        <a:srgbClr val="99FF99"/>
      </a:accent2>
      <a:accent3>
        <a:srgbClr val="C9EEC1"/>
      </a:accent3>
      <a:accent4>
        <a:srgbClr val="000000"/>
      </a:accent4>
      <a:accent5>
        <a:srgbClr val="AAB8FF"/>
      </a:accent5>
      <a:accent6>
        <a:srgbClr val="8AE78A"/>
      </a:accent6>
      <a:hlink>
        <a:srgbClr val="CC9900"/>
      </a:hlink>
      <a:folHlink>
        <a:srgbClr val="FFCC66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28_colormaster">
  <a:themeElements>
    <a:clrScheme name="8_colormaster 6">
      <a:dk1>
        <a:srgbClr val="000000"/>
      </a:dk1>
      <a:lt1>
        <a:srgbClr val="97E183"/>
      </a:lt1>
      <a:dk2>
        <a:srgbClr val="1C1C1C"/>
      </a:dk2>
      <a:lt2>
        <a:srgbClr val="4D4D4D"/>
      </a:lt2>
      <a:accent1>
        <a:srgbClr val="0066FF"/>
      </a:accent1>
      <a:accent2>
        <a:srgbClr val="99FF99"/>
      </a:accent2>
      <a:accent3>
        <a:srgbClr val="C9EEC1"/>
      </a:accent3>
      <a:accent4>
        <a:srgbClr val="000000"/>
      </a:accent4>
      <a:accent5>
        <a:srgbClr val="AAB8FF"/>
      </a:accent5>
      <a:accent6>
        <a:srgbClr val="8AE78A"/>
      </a:accent6>
      <a:hlink>
        <a:srgbClr val="CC9900"/>
      </a:hlink>
      <a:folHlink>
        <a:srgbClr val="FFCC66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simple">
  <a:themeElements>
    <a:clrScheme name="1_simple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1_si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imple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colormaster">
  <a:themeElements>
    <a:clrScheme name="3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colormaster">
  <a:themeElements>
    <a:clrScheme name="4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simple">
  <a:themeElements>
    <a:clrScheme name="2_simple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2_si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simple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colormaster">
  <a:themeElements>
    <a:clrScheme name="5_colormaster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6_colormaster">
  <a:themeElements>
    <a:clrScheme name="6_colormaster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125</Template>
  <TotalTime>306</TotalTime>
  <Words>672</Words>
  <Application>Microsoft Office PowerPoint</Application>
  <PresentationFormat>Экран (4:3)</PresentationFormat>
  <Paragraphs>44</Paragraphs>
  <Slides>19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36</vt:i4>
      </vt:variant>
      <vt:variant>
        <vt:lpstr>Заголовки слайдов</vt:lpstr>
      </vt:variant>
      <vt:variant>
        <vt:i4>19</vt:i4>
      </vt:variant>
    </vt:vector>
  </HeadingPairs>
  <TitlesOfParts>
    <vt:vector size="55" baseType="lpstr">
      <vt:lpstr>simple</vt:lpstr>
      <vt:lpstr>1_colormaster</vt:lpstr>
      <vt:lpstr>2_colormaster</vt:lpstr>
      <vt:lpstr>1_simple</vt:lpstr>
      <vt:lpstr>3_colormaster</vt:lpstr>
      <vt:lpstr>4_colormaster</vt:lpstr>
      <vt:lpstr>2_simple</vt:lpstr>
      <vt:lpstr>5_colormaster</vt:lpstr>
      <vt:lpstr>6_colormaster</vt:lpstr>
      <vt:lpstr>tv</vt:lpstr>
      <vt:lpstr>7_colormaster</vt:lpstr>
      <vt:lpstr>8_colormaster</vt:lpstr>
      <vt:lpstr>9_colormaster</vt:lpstr>
      <vt:lpstr>10_colormaster</vt:lpstr>
      <vt:lpstr>11_colormaster</vt:lpstr>
      <vt:lpstr>12_colormaster</vt:lpstr>
      <vt:lpstr>13_colormaster</vt:lpstr>
      <vt:lpstr>14_colormaster</vt:lpstr>
      <vt:lpstr>3_simple</vt:lpstr>
      <vt:lpstr>15_colormaster</vt:lpstr>
      <vt:lpstr>16_colormaster</vt:lpstr>
      <vt:lpstr>4_simple</vt:lpstr>
      <vt:lpstr>17_colormaster</vt:lpstr>
      <vt:lpstr>18_colormaster</vt:lpstr>
      <vt:lpstr>5_simple</vt:lpstr>
      <vt:lpstr>19_colormaster</vt:lpstr>
      <vt:lpstr>20_colormaster</vt:lpstr>
      <vt:lpstr>vees</vt:lpstr>
      <vt:lpstr>21_colormaster</vt:lpstr>
      <vt:lpstr>22_colormaster</vt:lpstr>
      <vt:lpstr>23_colormaster</vt:lpstr>
      <vt:lpstr>24_colormaster</vt:lpstr>
      <vt:lpstr>25_colormaster</vt:lpstr>
      <vt:lpstr>26_colormaster</vt:lpstr>
      <vt:lpstr>27_colormaster</vt:lpstr>
      <vt:lpstr>28_colormaster</vt:lpstr>
      <vt:lpstr>Библейские сюжеты в живописи 7 класс</vt:lpstr>
      <vt:lpstr>Книга жизни</vt:lpstr>
      <vt:lpstr>Священное писание</vt:lpstr>
      <vt:lpstr>С. Боттичелли «Благовещение» 1489-1490</vt:lpstr>
      <vt:lpstr>Леонардо да Винчи «Благовещение»  1473-1475</vt:lpstr>
      <vt:lpstr>Питер Пауль Рубенс «Благовещение» 1628.</vt:lpstr>
      <vt:lpstr>Боровиковский В. 1804 «Благовещение»</vt:lpstr>
      <vt:lpstr>В. Боровиковский «Рождество» </vt:lpstr>
      <vt:lpstr>Слайд 9</vt:lpstr>
      <vt:lpstr>Слайд 10</vt:lpstr>
      <vt:lpstr>Дж. Дункан. Поклонение волхвов.</vt:lpstr>
      <vt:lpstr>Слайд 12</vt:lpstr>
      <vt:lpstr>Слайд 13</vt:lpstr>
      <vt:lpstr>Слайд 14</vt:lpstr>
      <vt:lpstr>Слайд 15</vt:lpstr>
      <vt:lpstr>Тайная Вечеря Леонардо да Винчи  1495-1498 </vt:lpstr>
      <vt:lpstr>Х. де Хуанес. Тайная вечеря. 1560</vt:lpstr>
      <vt:lpstr>Я. Тинторетто Тайная вечеря  [1592-1594]</vt:lpstr>
      <vt:lpstr>Джотто ди Бондоне Поцелуй Иуды  [ок. 1305]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Библейские сюжеты в живописи</dc:title>
  <dc:creator>Admin</dc:creator>
  <cp:lastModifiedBy>Admin</cp:lastModifiedBy>
  <cp:revision>31</cp:revision>
  <dcterms:created xsi:type="dcterms:W3CDTF">2010-02-28T09:30:53Z</dcterms:created>
  <dcterms:modified xsi:type="dcterms:W3CDTF">2010-03-26T19:11:27Z</dcterms:modified>
</cp:coreProperties>
</file>