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5" r:id="rId5"/>
    <p:sldId id="270" r:id="rId6"/>
    <p:sldId id="266" r:id="rId7"/>
    <p:sldId id="268" r:id="rId8"/>
    <p:sldId id="261" r:id="rId9"/>
    <p:sldId id="262" r:id="rId10"/>
    <p:sldId id="269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F5A6-CAE3-4FD7-B3A6-22FF7EA061C1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1918-E492-47F4-A5A9-D6710AB6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1918-E492-47F4-A5A9-D6710AB668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795C-4D77-42EA-9D12-EC30D659017F}" type="datetimeFigureOut">
              <a:rPr lang="ru-RU" smtClean="0"/>
              <a:pPr/>
              <a:t>16.01.2010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F5F0-BA9A-4C43-B67E-B71FE195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Социально-экономическое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</a:t>
            </a:r>
            <a:r>
              <a:rPr kumimoji="0" lang="ru-RU" sz="2400" b="1" i="0" u="none" strike="noStrike" normalizeH="0" baseline="0" dirty="0" smtClean="0" bmk="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азвитие России и внутренняя политика Николая / (1825—1855)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180862"/>
            <a:ext cx="2824156" cy="36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3089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0"/>
            <a:ext cx="2357454" cy="296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82366" y="3143248"/>
            <a:ext cx="279455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0"/>
            <a:ext cx="211003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" y="3795327"/>
            <a:ext cx="2143108" cy="306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Чупров Л.А. МОУ СОШ №3 с. Камень-Рыболов Ханкайского района Приморского края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071934" cy="171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укрепления существующего порядка под руководством М.М. Сперанского (возвращенного в Петербурга 1821 г.) во II отделение Собственной его императорского величества канцелярии были подготовлены: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421481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1830 г «Полное собрание законов Российской империи» за 1649-1826 гг.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421481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1833 г «Свод законов Российской империи»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8512"/>
          <a:stretch>
            <a:fillRect/>
          </a:stretch>
        </p:blipFill>
        <p:spPr bwMode="auto">
          <a:xfrm>
            <a:off x="4214810" y="214289"/>
            <a:ext cx="4714867" cy="31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0402"/>
          <a:stretch>
            <a:fillRect/>
          </a:stretch>
        </p:blipFill>
        <p:spPr bwMode="auto">
          <a:xfrm>
            <a:off x="6622501" y="3556582"/>
            <a:ext cx="2278620" cy="311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831" y="3571876"/>
            <a:ext cx="23089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3571876"/>
            <a:ext cx="371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"Извлечение из хаоса законов" стояло на первом месте ещё со времен Петра, но лишь в правление Николая I кодификация установлений почти за 300 лет завершилась изданием Полного Собрания законов в 48 томах, способствуя не только основанием власти, но и развитию правосознания в стране. </a:t>
            </a:r>
            <a:r>
              <a:rPr lang="ru-RU" sz="1600" dirty="0" smtClean="0">
                <a:solidFill>
                  <a:srgbClr val="FF0000"/>
                </a:solidFill>
              </a:rPr>
              <a:t>"Я не хочу умереть, не совершив двух дел: издания свода законов и уничтожения крепостного права" - заявлял Николай I.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Реформы Е.Ф. Канкрина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1825 году внешний долг России достиг 102 млн рублей серебром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3698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Министр финансов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Канкрин: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43050"/>
            <a:ext cx="450056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Ограничивал  государственные расходы,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40"/>
            <a:ext cx="450056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 пользовался кредитом,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450056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 политику покровительства русской промышленности и торговли,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450056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облагал высокими пошлинами ввозимые в Россию промышленные товары.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857628"/>
            <a:ext cx="450056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1839— 1843 гг. Канкрин провел денежную реформу.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14884"/>
            <a:ext cx="5000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платежным средством стал серебряный рубль.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143512"/>
            <a:ext cx="500062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были выпущены кредитные билеты, которые можно было свободно обменять на серебро.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00768"/>
            <a:ext cx="5000628" cy="642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Сохранялась пропорция между количеством кредитных билетов и государственным запасом серебра.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2836" t="9449" r="3546" b="5315"/>
          <a:stretch>
            <a:fillRect/>
          </a:stretch>
        </p:blipFill>
        <p:spPr bwMode="auto">
          <a:xfrm>
            <a:off x="5000628" y="500042"/>
            <a:ext cx="3954397" cy="43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072066" y="5072074"/>
            <a:ext cx="3857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Благодаря этим мерам Канкрин добился бездефицитности государственного бюджета, укрепил финансовое положение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Государство и церковь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4071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Исключительно влиятельным обер-прокурором николаевской эпохи был гр. Н.А.Протасов (1836-1855), сторонник моноконфессионального государства, отрицательно относившийся к политике широкой веротерпимости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857232"/>
            <a:ext cx="407196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Николае I усилился обер-прокурорский надзор за ходом церковных дел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407193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обер-прокурор получил министерские полномочия.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286388"/>
            <a:ext cx="407193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Николае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возобновляются гонения на староверов.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415" y="642918"/>
            <a:ext cx="477337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30" y="2143116"/>
            <a:ext cx="82153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внутренней политики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«Чугунный устав»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Крестьянский вопрос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 при Николае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Кодификация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законодательства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Реформы Е. Канкрина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Государство и церковь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4500562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1471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Увлечения: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32146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военно-инженерное дело</a:t>
            </a:r>
            <a:endParaRPr lang="ru-RU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32146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прусские военные уставы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Отвергал: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32146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идеи либерализма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54"/>
            <a:ext cx="32146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643182"/>
            <a:ext cx="32146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духовную сторону жизни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71810"/>
            <a:ext cx="32147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71876"/>
            <a:ext cx="33575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Милитаристские взгляды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71942"/>
            <a:ext cx="335755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людях и чиновниках больше всего ценил исполнительность и покорность.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14950"/>
            <a:ext cx="335755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57200" algn="l"/>
              </a:tabLst>
            </a:pPr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жестоко преследовал любую крамолу в России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  <a:tab pos="457200" algn="l"/>
              </a:tabLst>
            </a:pPr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рубежом,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00768"/>
            <a:ext cx="335755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Прозвище: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57934"/>
            <a:ext cx="335755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«жандарм Европы</a:t>
            </a: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«Палкин»</a:t>
            </a:r>
            <a:endParaRPr lang="ru-RU" b="1" dirty="0" smtClean="0">
              <a:ln w="5080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344554"/>
            <a:ext cx="4357718" cy="61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142" y="119688"/>
            <a:ext cx="5268215" cy="661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Важнейшее направление  внутренней политики: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45720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централизация власти.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45720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Вехи  внутренней политики: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43116"/>
            <a:ext cx="457200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1826 год – </a:t>
            </a:r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создано Третье отделение , секретная служба, обладавшая значительными полномочиями,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000372"/>
            <a:ext cx="378621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5080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 отделение возглавил А. Х. Бенкендорф, ставший одним из символов эпохи, а по его смерти (1844 год) — А. Ф. Орлов.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4767" r="4086"/>
          <a:stretch>
            <a:fillRect/>
          </a:stretch>
        </p:blipFill>
        <p:spPr bwMode="auto">
          <a:xfrm>
            <a:off x="4719219" y="214290"/>
            <a:ext cx="423494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6572272"/>
            <a:ext cx="4214842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А. Х. Бенкендорф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5579" y="36000"/>
            <a:ext cx="4310456" cy="655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643438" y="6572272"/>
            <a:ext cx="4214842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А. Ф. Орлов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71612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твёрдо пресекал попытки изменить существующий строй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571876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1826 году цензурный устав, прозванный его современниками «чугунным».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14818"/>
            <a:ext cx="464343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подавление Польского восстания 1830-1831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919008"/>
            <a:ext cx="464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Политика Николая I была противоречивой и двойственной : с одной стороны, широкая политическая реакция, с другой - осознание необходимости уступок "духу времени".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избежание "умственного брожения" в обществе один за другим закрывают журналы прогрессивной ориентации: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45720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"Литературную газету" А. А. Дельвига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40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"Московский телеграф" Н. А. Полевого,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Европеец" П. В. Киреевского,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457200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"Телескоп" Н. И. Надеждина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1942"/>
            <a:ext cx="457200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 открытии же новых изданий не идет и речи. Так, на ходатайство "западника" Т. Н. Грановского о разрешении журнала "Московское обозрение" летом 1844 года Николай I ответил коротко и ясно: "И без нового довольно".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14290"/>
            <a:ext cx="2381596" cy="294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429000"/>
            <a:ext cx="2309812" cy="30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929322" y="3000372"/>
            <a:ext cx="235745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50800"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А. Дельвиг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6357958"/>
            <a:ext cx="235745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50800"/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В. Киреевский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Крестьянский вопрос при Николае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введён запрет ссылать на каторгу крестьян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введён запрет продавать их поодиночке и без земли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крестьяне получили право выкупаться из продаваемых имений.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подписан «указ об обязанных крестьянах»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214686"/>
            <a:ext cx="4572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5"/>
            </a:pPr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проведена реформа управления государственной деревней: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57868"/>
            <a:ext cx="914400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Меры носили запоздалый характер и в освобождение крестьян при жизни императора так и не вылились.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3972"/>
            <a:ext cx="4191000" cy="557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14876" y="5500702"/>
            <a:ext cx="4214842" cy="2857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П.Д. Киселев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929066"/>
            <a:ext cx="457200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созданы приходские училища (т. н. «киселёвские школы»).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Распространялись посевы картофеля, вводилась общественная запашка.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порядок выхода крестьян из крепостной зависимости по добровольному соглашению с помещиком.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  при Николае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457200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«официальной народности»: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185735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православие,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000" b="1" dirty="0" smtClean="0">
              <a:ln w="50800"/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28736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самодержавие,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928802"/>
            <a:ext cx="29289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народность.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960" r="6944"/>
          <a:stretch>
            <a:fillRect/>
          </a:stretch>
        </p:blipFill>
        <p:spPr bwMode="auto">
          <a:xfrm>
            <a:off x="4643438" y="214290"/>
            <a:ext cx="43160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643182"/>
            <a:ext cx="4572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Согласно этой теории, русский народ глубоко религиозен и предан престолу, а православная вера и самодержавие составляют непременные условия существования России. Народность же понималась как необходимость придерживаться собственных традиций и отвергать иностранное влияние.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43512"/>
            <a:ext cx="45720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50800"/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школьному уставу 1828 г. в средние и высшие учебные заведения могли приниматься только дети дворян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92909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Против выступил публицист друг А. С. Пушкина П. Я.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Чаадаев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В 1836 году он опубликовал в московском журнале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«Телескоп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первое письмо из цикла своих «Философических писем» в котором излагались основные положения всего цикла Чаадаев едко критиковал всю предшествующую историю России, крайне пессимистически оценивал её настоящее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будущее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40" y="3500438"/>
            <a:ext cx="175990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3357562"/>
            <a:ext cx="2143140" cy="33239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 заявлял, что все беды России от её отлученности от  всемирного воспитания человеческого рода», что  национальное самодовольство и духовный застой препятствуют исполнению предначертанной ей свыше исторической миссии. За эту публикацию журнал был закрыт.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 l="6276" r="6276" b="3240"/>
          <a:stretch>
            <a:fillRect/>
          </a:stretch>
        </p:blipFill>
        <p:spPr bwMode="auto">
          <a:xfrm>
            <a:off x="4429124" y="142852"/>
            <a:ext cx="4514491" cy="645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14290"/>
            <a:ext cx="3214710" cy="317009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высочайшему повелению П. Я. Чаадаева объявили «сумасшедшим», за ним был установлен медико-полицейский надзор.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теория «официальной народности» на многие десятилетия стала главной идеологией самодержавия.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8976"/>
            <a:ext cx="21766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85728"/>
            <a:ext cx="5119696" cy="6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864</Words>
  <Application>Microsoft Office PowerPoint</Application>
  <PresentationFormat>Экран (4:3)</PresentationFormat>
  <Paragraphs>100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Macintosh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72</cp:revision>
  <dcterms:created xsi:type="dcterms:W3CDTF">2010-01-16T02:02:15Z</dcterms:created>
  <dcterms:modified xsi:type="dcterms:W3CDTF">2010-01-16T14:30:53Z</dcterms:modified>
</cp:coreProperties>
</file>