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78BF-23D4-4BA8-B6B1-70065341D9AD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419C-7493-4732-BA10-C6172CE36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78BF-23D4-4BA8-B6B1-70065341D9AD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419C-7493-4732-BA10-C6172CE36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78BF-23D4-4BA8-B6B1-70065341D9AD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419C-7493-4732-BA10-C6172CE36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78BF-23D4-4BA8-B6B1-70065341D9AD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419C-7493-4732-BA10-C6172CE36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78BF-23D4-4BA8-B6B1-70065341D9AD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419C-7493-4732-BA10-C6172CE36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78BF-23D4-4BA8-B6B1-70065341D9AD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419C-7493-4732-BA10-C6172CE36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78BF-23D4-4BA8-B6B1-70065341D9AD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419C-7493-4732-BA10-C6172CE36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78BF-23D4-4BA8-B6B1-70065341D9AD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419C-7493-4732-BA10-C6172CE36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78BF-23D4-4BA8-B6B1-70065341D9AD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419C-7493-4732-BA10-C6172CE36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78BF-23D4-4BA8-B6B1-70065341D9AD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419C-7493-4732-BA10-C6172CE36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78BF-23D4-4BA8-B6B1-70065341D9AD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419C-7493-4732-BA10-C6172CE36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278BF-23D4-4BA8-B6B1-70065341D9AD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419C-7493-4732-BA10-C6172CE367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6058"/>
            <a:ext cx="9144000" cy="954107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Новый внешнеполитический курс страны в середине 80 — начале 90-х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Чупров Л.А. МОУ СОШ №3 с. Камень-Рыболов Ханкайского района Приморского края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317073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0"/>
            <a:ext cx="2500330" cy="333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3286124"/>
            <a:ext cx="2405186" cy="268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357694"/>
            <a:ext cx="332266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email"/>
          <a:srcRect b="5929"/>
          <a:stretch>
            <a:fillRect/>
          </a:stretch>
        </p:blipFill>
        <p:spPr bwMode="auto">
          <a:xfrm>
            <a:off x="5498810" y="0"/>
            <a:ext cx="364519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1" y="4000488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2714644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США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250001" y="3178967"/>
            <a:ext cx="59293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357554" y="214290"/>
            <a:ext cx="5214974" cy="571504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Ежегодными стали встречи руководства СССР и США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857232"/>
            <a:ext cx="5214974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налажен личный контакт М. С. Горбачева с Р. Рейганом, позже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Д. Бушем.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1428736"/>
            <a:ext cx="5214974" cy="85725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подписание в декабре 1987 г. Договора об уничтожении целого класса ядерных вооружений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ракет среднего и ближнего радиуса действия.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2357430"/>
            <a:ext cx="5214974" cy="642942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июле 1991 года соглашение об ограничении стратегических наступательных вооружений (ОСНВ-1)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3071810"/>
            <a:ext cx="5214974" cy="928694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достигнуты соглашения о развитии гуманитарного сотрудничества, экономических отношений между СССР и США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4071942"/>
            <a:ext cx="5214974" cy="642942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Увеличилось количество создаваемых совместных советско-американских предприятий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4786322"/>
            <a:ext cx="5214974" cy="642942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расширился объем передаваемой друг другу научно-технической информации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5500702"/>
            <a:ext cx="5214974" cy="642942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Более частыми стали встречи деятелей науки, культуры, техники, было проведено несколько телемостов.</a:t>
            </a:r>
            <a:endParaRPr lang="ru-RU" sz="16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27214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357562"/>
            <a:ext cx="2757502" cy="272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Обновление внешней политики СССР</a:t>
            </a:r>
            <a:endParaRPr kumimoji="0" lang="en-US" sz="2400" b="1" i="0" u="none" strike="noStrike" normalizeH="0" baseline="0" dirty="0" smtClean="0">
              <a:ln w="11430"/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5214974" cy="50006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основу была положена новая концепция, которая получила название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новое политическое мышление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714356"/>
            <a:ext cx="3143272" cy="50006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нового политического мышления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600" dirty="0"/>
          </a:p>
        </p:txBody>
      </p:sp>
      <p:cxnSp>
        <p:nvCxnSpPr>
          <p:cNvPr id="7" name="Прямая со стрелкой 6"/>
          <p:cNvCxnSpPr>
            <a:stCxn id="4" idx="3"/>
            <a:endCxn id="5" idx="1"/>
          </p:cNvCxnSpPr>
          <p:nvPr/>
        </p:nvCxnSpPr>
        <p:spPr>
          <a:xfrm>
            <a:off x="5214974" y="964389"/>
            <a:ext cx="57147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8596" y="2285992"/>
            <a:ext cx="271464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признание того, что современный мир является единым и взаимозависимым;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857628"/>
            <a:ext cx="2714644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приоритет общечеловеческих ценностей над любыми иными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классовыми, национальными, идеологическими;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4572008"/>
            <a:ext cx="271464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 свободы выбора каждым народом своего собственного пути;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5715016"/>
            <a:ext cx="271464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отказ от решения современных проблем вооруженным путем.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5" idx="2"/>
            <a:endCxn id="8" idx="3"/>
          </p:cNvCxnSpPr>
          <p:nvPr/>
        </p:nvCxnSpPr>
        <p:spPr>
          <a:xfrm rot="5400000">
            <a:off x="4536281" y="-178619"/>
            <a:ext cx="1428760" cy="42148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  <a:endCxn id="9" idx="3"/>
          </p:cNvCxnSpPr>
          <p:nvPr/>
        </p:nvCxnSpPr>
        <p:spPr>
          <a:xfrm rot="5400000">
            <a:off x="3732604" y="767934"/>
            <a:ext cx="3178991" cy="4071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12" idx="0"/>
          </p:cNvCxnSpPr>
          <p:nvPr/>
        </p:nvCxnSpPr>
        <p:spPr>
          <a:xfrm rot="5400000">
            <a:off x="3500430" y="1857364"/>
            <a:ext cx="4500594" cy="32147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  <a:endCxn id="32" idx="0"/>
          </p:cNvCxnSpPr>
          <p:nvPr/>
        </p:nvCxnSpPr>
        <p:spPr>
          <a:xfrm rot="16200000" flipH="1">
            <a:off x="6929438" y="1643066"/>
            <a:ext cx="1285884" cy="4285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  <a:endCxn id="11" idx="0"/>
          </p:cNvCxnSpPr>
          <p:nvPr/>
        </p:nvCxnSpPr>
        <p:spPr>
          <a:xfrm rot="5400000">
            <a:off x="5643570" y="2857496"/>
            <a:ext cx="3357586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429356" y="2500306"/>
            <a:ext cx="2714644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объявление в качестве универсального способа решения международных проблем не баланса сил двух систем, а баланса их интересов;</a:t>
            </a:r>
            <a:endParaRPr lang="ru-RU" dirty="0"/>
          </a:p>
        </p:txBody>
      </p:sp>
    </p:spTree>
  </p:cSld>
  <p:clrMapOvr>
    <a:masterClrMapping/>
  </p:clrMapOvr>
  <p:transition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1" grpId="0"/>
      <p:bldP spid="12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2214546" cy="114300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январь 1986 г. 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28604"/>
            <a:ext cx="5715040" cy="85725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опубликована Программа построения безъядерного мира к 2000 году, </a:t>
            </a:r>
            <a:endParaRPr lang="ru-RU" sz="2400" dirty="0"/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>
            <a:off x="2214546" y="857232"/>
            <a:ext cx="71438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928926" y="1643050"/>
            <a:ext cx="5715040" cy="5715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легла в основу внешней политики СССР. </a:t>
            </a:r>
          </a:p>
        </p:txBody>
      </p:sp>
      <p:cxnSp>
        <p:nvCxnSpPr>
          <p:cNvPr id="10" name="Прямая со стрелкой 9"/>
          <p:cNvCxnSpPr>
            <a:stCxn id="4" idx="2"/>
            <a:endCxn id="8" idx="0"/>
          </p:cNvCxnSpPr>
          <p:nvPr/>
        </p:nvCxnSpPr>
        <p:spPr>
          <a:xfrm rot="5400000">
            <a:off x="5607851" y="1464455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715008" y="2428868"/>
            <a:ext cx="2928958" cy="4286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предполагала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2928934"/>
            <a:ext cx="2928958" cy="7858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15 лет уничтожение ядерного оружия всех ядерных стран.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3786190"/>
            <a:ext cx="2928958" cy="5715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СССР взял на себя обязательство не применять ядерное оружие первым.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4429132"/>
            <a:ext cx="2928958" cy="5715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СССР открыт для контроля над вооружениями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008" y="5072074"/>
            <a:ext cx="2928958" cy="85725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СССР готов сотрудничать с другими странами для искоренения международного терроризма.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3821901" y="4179099"/>
            <a:ext cx="35004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 l="8099"/>
          <a:stretch>
            <a:fillRect/>
          </a:stretch>
        </p:blipFill>
        <p:spPr bwMode="auto">
          <a:xfrm>
            <a:off x="2930645" y="2428868"/>
            <a:ext cx="2450967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00175"/>
            <a:ext cx="26581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681891"/>
            <a:ext cx="2656053" cy="299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26909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3214686"/>
            <a:ext cx="2643206" cy="15716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Смена внешнеполитического курса началась со смены главы внешнеполитического ведомства. Вместо А. А. Громыко, возглавлявшего МИД в течение 30 лет,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3571876"/>
            <a:ext cx="2500330" cy="12144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министром был назначен Э. А. Шеварднадзе.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4929198"/>
            <a:ext cx="3786214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определены три основных направления внешней политики СССР: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857892"/>
            <a:ext cx="2286016" cy="1000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нормализация отношений Восток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Запад;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5857892"/>
            <a:ext cx="2928958" cy="1000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разблокирование региональных конфликтов;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5857892"/>
            <a:ext cx="2571768" cy="1000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установление взаимовыгодных экономических и политических отношений с различными странами мира.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Прямая со стрелкой 10"/>
          <p:cNvCxnSpPr>
            <a:stCxn id="6" idx="2"/>
            <a:endCxn id="7" idx="0"/>
          </p:cNvCxnSpPr>
          <p:nvPr/>
        </p:nvCxnSpPr>
        <p:spPr>
          <a:xfrm rot="5400000">
            <a:off x="2839629" y="4161240"/>
            <a:ext cx="357190" cy="30361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8" idx="0"/>
          </p:cNvCxnSpPr>
          <p:nvPr/>
        </p:nvCxnSpPr>
        <p:spPr>
          <a:xfrm rot="5400000">
            <a:off x="4357686" y="5679297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9" idx="0"/>
          </p:cNvCxnSpPr>
          <p:nvPr/>
        </p:nvCxnSpPr>
        <p:spPr>
          <a:xfrm rot="16200000" flipH="1">
            <a:off x="5911462" y="4125520"/>
            <a:ext cx="357190" cy="31075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214290"/>
            <a:ext cx="2500330" cy="333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285728"/>
            <a:ext cx="2381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9456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новых форм сотрудничества со странами Центральной и Восточной Европы. Строительство «общеевропейского дома»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2571736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Венгрия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643050"/>
            <a:ext cx="2571736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Чехословакия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000108"/>
            <a:ext cx="2571736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революция</a:t>
            </a:r>
            <a:endParaRPr lang="ru-RU" sz="2800" dirty="0"/>
          </a:p>
        </p:txBody>
      </p:sp>
      <p:cxnSp>
        <p:nvCxnSpPr>
          <p:cNvPr id="9" name="Прямая со стрелкой 8"/>
          <p:cNvCxnSpPr>
            <a:stCxn id="5" idx="3"/>
            <a:endCxn id="7" idx="1"/>
          </p:cNvCxnSpPr>
          <p:nvPr/>
        </p:nvCxnSpPr>
        <p:spPr>
          <a:xfrm>
            <a:off x="2571736" y="1250141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929322" y="1000108"/>
            <a:ext cx="2571736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коммунисты</a:t>
            </a:r>
            <a:endParaRPr lang="ru-RU" sz="2800" dirty="0"/>
          </a:p>
        </p:txBody>
      </p:sp>
      <p:cxnSp>
        <p:nvCxnSpPr>
          <p:cNvPr id="12" name="Прямая со стрелкой 11"/>
          <p:cNvCxnSpPr>
            <a:stCxn id="7" idx="3"/>
            <a:endCxn id="11" idx="1"/>
          </p:cNvCxnSpPr>
          <p:nvPr/>
        </p:nvCxnSpPr>
        <p:spPr>
          <a:xfrm>
            <a:off x="5500662" y="1250141"/>
            <a:ext cx="42866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929322" y="1000108"/>
            <a:ext cx="2571768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929322" y="1000108"/>
            <a:ext cx="2571768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928926" y="1643050"/>
            <a:ext cx="2571736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революция</a:t>
            </a:r>
            <a:endParaRPr lang="ru-RU" sz="2800" dirty="0"/>
          </a:p>
        </p:txBody>
      </p:sp>
      <p:cxnSp>
        <p:nvCxnSpPr>
          <p:cNvPr id="22" name="Прямая со стрелкой 21"/>
          <p:cNvCxnSpPr>
            <a:stCxn id="6" idx="3"/>
            <a:endCxn id="20" idx="1"/>
          </p:cNvCxnSpPr>
          <p:nvPr/>
        </p:nvCxnSpPr>
        <p:spPr>
          <a:xfrm>
            <a:off x="2571736" y="1893083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929322" y="1643050"/>
            <a:ext cx="2571736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коммунисты</a:t>
            </a:r>
            <a:endParaRPr lang="ru-RU" sz="2800" dirty="0"/>
          </a:p>
        </p:txBody>
      </p:sp>
      <p:cxnSp>
        <p:nvCxnSpPr>
          <p:cNvPr id="28" name="Прямая со стрелкой 27"/>
          <p:cNvCxnSpPr>
            <a:stCxn id="20" idx="3"/>
            <a:endCxn id="26" idx="1"/>
          </p:cNvCxnSpPr>
          <p:nvPr/>
        </p:nvCxnSpPr>
        <p:spPr>
          <a:xfrm>
            <a:off x="5500662" y="1893083"/>
            <a:ext cx="42866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929322" y="1643050"/>
            <a:ext cx="2571768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929322" y="1643050"/>
            <a:ext cx="2571768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0" y="2357430"/>
            <a:ext cx="2571736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Болгария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2357430"/>
            <a:ext cx="2571736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революция</a:t>
            </a:r>
            <a:endParaRPr lang="ru-RU" sz="2800" dirty="0"/>
          </a:p>
        </p:txBody>
      </p:sp>
      <p:cxnSp>
        <p:nvCxnSpPr>
          <p:cNvPr id="37" name="Прямая со стрелкой 36"/>
          <p:cNvCxnSpPr>
            <a:stCxn id="32" idx="3"/>
            <a:endCxn id="35" idx="1"/>
          </p:cNvCxnSpPr>
          <p:nvPr/>
        </p:nvCxnSpPr>
        <p:spPr>
          <a:xfrm>
            <a:off x="2571736" y="2607463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929322" y="2357430"/>
            <a:ext cx="2571736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коммунисты</a:t>
            </a:r>
            <a:endParaRPr lang="ru-RU" sz="2800" dirty="0"/>
          </a:p>
        </p:txBody>
      </p:sp>
      <p:cxnSp>
        <p:nvCxnSpPr>
          <p:cNvPr id="40" name="Прямая со стрелкой 39"/>
          <p:cNvCxnSpPr>
            <a:stCxn id="35" idx="3"/>
            <a:endCxn id="39" idx="1"/>
          </p:cNvCxnSpPr>
          <p:nvPr/>
        </p:nvCxnSpPr>
        <p:spPr>
          <a:xfrm>
            <a:off x="5500662" y="2607463"/>
            <a:ext cx="42866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929322" y="2357430"/>
            <a:ext cx="2571768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5929322" y="2357430"/>
            <a:ext cx="2571768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0" y="3000372"/>
            <a:ext cx="2571736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ГДР</a:t>
            </a:r>
            <a:endParaRPr lang="ru-RU" sz="2800" dirty="0"/>
          </a:p>
        </p:txBody>
      </p:sp>
      <p:cxnSp>
        <p:nvCxnSpPr>
          <p:cNvPr id="47" name="Прямая со стрелкой 46"/>
          <p:cNvCxnSpPr>
            <a:stCxn id="46" idx="3"/>
            <a:endCxn id="50" idx="1"/>
          </p:cNvCxnSpPr>
          <p:nvPr/>
        </p:nvCxnSpPr>
        <p:spPr>
          <a:xfrm>
            <a:off x="2571736" y="3250405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2928926" y="3000372"/>
            <a:ext cx="2571736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революция</a:t>
            </a:r>
            <a:endParaRPr lang="ru-RU" sz="2800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5500694" y="3214686"/>
            <a:ext cx="42866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929322" y="3000372"/>
            <a:ext cx="2571736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коммунисты</a:t>
            </a:r>
            <a:endParaRPr lang="ru-RU" sz="2800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5929322" y="3000372"/>
            <a:ext cx="2571768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5929322" y="3000372"/>
            <a:ext cx="2571768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0" y="3643314"/>
            <a:ext cx="2571736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Польша</a:t>
            </a:r>
            <a:endParaRPr lang="ru-RU" sz="2800" dirty="0"/>
          </a:p>
        </p:txBody>
      </p:sp>
      <p:cxnSp>
        <p:nvCxnSpPr>
          <p:cNvPr id="57" name="Прямая со стрелкой 56"/>
          <p:cNvCxnSpPr>
            <a:stCxn id="55" idx="3"/>
            <a:endCxn id="62" idx="1"/>
          </p:cNvCxnSpPr>
          <p:nvPr/>
        </p:nvCxnSpPr>
        <p:spPr>
          <a:xfrm>
            <a:off x="2571736" y="3893347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928926" y="3643314"/>
            <a:ext cx="2571736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революция</a:t>
            </a:r>
            <a:endParaRPr lang="ru-RU" sz="2800" dirty="0"/>
          </a:p>
        </p:txBody>
      </p:sp>
      <p:cxnSp>
        <p:nvCxnSpPr>
          <p:cNvPr id="64" name="Прямая со стрелкой 63"/>
          <p:cNvCxnSpPr>
            <a:stCxn id="62" idx="3"/>
            <a:endCxn id="66" idx="1"/>
          </p:cNvCxnSpPr>
          <p:nvPr/>
        </p:nvCxnSpPr>
        <p:spPr>
          <a:xfrm>
            <a:off x="5500662" y="3893347"/>
            <a:ext cx="42866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5929322" y="3643314"/>
            <a:ext cx="2571736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коммунисты</a:t>
            </a:r>
            <a:endParaRPr lang="ru-RU" sz="2800" dirty="0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5929322" y="3571876"/>
            <a:ext cx="2571768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929322" y="3643314"/>
            <a:ext cx="2571768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0" y="4786322"/>
            <a:ext cx="2571736" cy="785818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Румыния</a:t>
            </a:r>
            <a:endParaRPr lang="ru-RU" sz="28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786050" y="4419308"/>
            <a:ext cx="2857520" cy="21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4429132"/>
            <a:ext cx="1518037" cy="21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20" grpId="0" animBg="1"/>
      <p:bldP spid="26" grpId="0" animBg="1"/>
      <p:bldP spid="32" grpId="0" animBg="1"/>
      <p:bldP spid="35" grpId="0" animBg="1"/>
      <p:bldP spid="39" grpId="0" animBg="1"/>
      <p:bldP spid="46" grpId="0" animBg="1"/>
      <p:bldP spid="50" grpId="0" animBg="1"/>
      <p:bldP spid="52" grpId="0" animBg="1"/>
      <p:bldP spid="55" grpId="0" animBg="1"/>
      <p:bldP spid="62" grpId="0" animBg="1"/>
      <p:bldP spid="66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2857488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Югославия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2918"/>
            <a:ext cx="1857388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Сербия,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071546"/>
            <a:ext cx="1857388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Черногория,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500174"/>
            <a:ext cx="1857388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Хорватия,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928802"/>
            <a:ext cx="1857388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Словения,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357430"/>
            <a:ext cx="1857388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Македония,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786058"/>
            <a:ext cx="1857388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Босния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214686"/>
            <a:ext cx="1857388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Герцеговина.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5357818" y="69273"/>
            <a:ext cx="3772327" cy="3273934"/>
          </a:xfrm>
          <a:custGeom>
            <a:avLst/>
            <a:gdLst>
              <a:gd name="connsiteX0" fmla="*/ 1108364 w 3768436"/>
              <a:gd name="connsiteY0" fmla="*/ 0 h 3273934"/>
              <a:gd name="connsiteX1" fmla="*/ 1122218 w 3768436"/>
              <a:gd name="connsiteY1" fmla="*/ 41563 h 3273934"/>
              <a:gd name="connsiteX2" fmla="*/ 1163782 w 3768436"/>
              <a:gd name="connsiteY2" fmla="*/ 152400 h 3273934"/>
              <a:gd name="connsiteX3" fmla="*/ 1205346 w 3768436"/>
              <a:gd name="connsiteY3" fmla="*/ 166254 h 3273934"/>
              <a:gd name="connsiteX4" fmla="*/ 1246909 w 3768436"/>
              <a:gd name="connsiteY4" fmla="*/ 207818 h 3273934"/>
              <a:gd name="connsiteX5" fmla="*/ 1316182 w 3768436"/>
              <a:gd name="connsiteY5" fmla="*/ 249382 h 3273934"/>
              <a:gd name="connsiteX6" fmla="*/ 1343891 w 3768436"/>
              <a:gd name="connsiteY6" fmla="*/ 290945 h 3273934"/>
              <a:gd name="connsiteX7" fmla="*/ 1427018 w 3768436"/>
              <a:gd name="connsiteY7" fmla="*/ 374072 h 3273934"/>
              <a:gd name="connsiteX8" fmla="*/ 1496291 w 3768436"/>
              <a:gd name="connsiteY8" fmla="*/ 429491 h 3273934"/>
              <a:gd name="connsiteX9" fmla="*/ 1537855 w 3768436"/>
              <a:gd name="connsiteY9" fmla="*/ 443345 h 3273934"/>
              <a:gd name="connsiteX10" fmla="*/ 1620982 w 3768436"/>
              <a:gd name="connsiteY10" fmla="*/ 498763 h 3273934"/>
              <a:gd name="connsiteX11" fmla="*/ 1662546 w 3768436"/>
              <a:gd name="connsiteY11" fmla="*/ 512618 h 3273934"/>
              <a:gd name="connsiteX12" fmla="*/ 1704109 w 3768436"/>
              <a:gd name="connsiteY12" fmla="*/ 540327 h 3273934"/>
              <a:gd name="connsiteX13" fmla="*/ 1842655 w 3768436"/>
              <a:gd name="connsiteY13" fmla="*/ 581891 h 3273934"/>
              <a:gd name="connsiteX14" fmla="*/ 1967346 w 3768436"/>
              <a:gd name="connsiteY14" fmla="*/ 554182 h 3273934"/>
              <a:gd name="connsiteX15" fmla="*/ 2036618 w 3768436"/>
              <a:gd name="connsiteY15" fmla="*/ 498763 h 3273934"/>
              <a:gd name="connsiteX16" fmla="*/ 2161309 w 3768436"/>
              <a:gd name="connsiteY16" fmla="*/ 457200 h 3273934"/>
              <a:gd name="connsiteX17" fmla="*/ 2202873 w 3768436"/>
              <a:gd name="connsiteY17" fmla="*/ 443345 h 3273934"/>
              <a:gd name="connsiteX18" fmla="*/ 2258291 w 3768436"/>
              <a:gd name="connsiteY18" fmla="*/ 415636 h 3273934"/>
              <a:gd name="connsiteX19" fmla="*/ 2382982 w 3768436"/>
              <a:gd name="connsiteY19" fmla="*/ 360218 h 3273934"/>
              <a:gd name="connsiteX20" fmla="*/ 2535382 w 3768436"/>
              <a:gd name="connsiteY20" fmla="*/ 374072 h 3273934"/>
              <a:gd name="connsiteX21" fmla="*/ 2576946 w 3768436"/>
              <a:gd name="connsiteY21" fmla="*/ 387927 h 3273934"/>
              <a:gd name="connsiteX22" fmla="*/ 2660073 w 3768436"/>
              <a:gd name="connsiteY22" fmla="*/ 443345 h 3273934"/>
              <a:gd name="connsiteX23" fmla="*/ 2757055 w 3768436"/>
              <a:gd name="connsiteY23" fmla="*/ 554182 h 3273934"/>
              <a:gd name="connsiteX24" fmla="*/ 2784764 w 3768436"/>
              <a:gd name="connsiteY24" fmla="*/ 595745 h 3273934"/>
              <a:gd name="connsiteX25" fmla="*/ 2798618 w 3768436"/>
              <a:gd name="connsiteY25" fmla="*/ 720436 h 3273934"/>
              <a:gd name="connsiteX26" fmla="*/ 2826327 w 3768436"/>
              <a:gd name="connsiteY26" fmla="*/ 762000 h 3273934"/>
              <a:gd name="connsiteX27" fmla="*/ 2951018 w 3768436"/>
              <a:gd name="connsiteY27" fmla="*/ 775854 h 3273934"/>
              <a:gd name="connsiteX28" fmla="*/ 3020291 w 3768436"/>
              <a:gd name="connsiteY28" fmla="*/ 845127 h 3273934"/>
              <a:gd name="connsiteX29" fmla="*/ 3061855 w 3768436"/>
              <a:gd name="connsiteY29" fmla="*/ 872836 h 3273934"/>
              <a:gd name="connsiteX30" fmla="*/ 3034146 w 3768436"/>
              <a:gd name="connsiteY30" fmla="*/ 914400 h 3273934"/>
              <a:gd name="connsiteX31" fmla="*/ 3089564 w 3768436"/>
              <a:gd name="connsiteY31" fmla="*/ 983672 h 3273934"/>
              <a:gd name="connsiteX32" fmla="*/ 3048000 w 3768436"/>
              <a:gd name="connsiteY32" fmla="*/ 1052945 h 3273934"/>
              <a:gd name="connsiteX33" fmla="*/ 3089564 w 3768436"/>
              <a:gd name="connsiteY33" fmla="*/ 1080654 h 3273934"/>
              <a:gd name="connsiteX34" fmla="*/ 3117273 w 3768436"/>
              <a:gd name="connsiteY34" fmla="*/ 1122218 h 3273934"/>
              <a:gd name="connsiteX35" fmla="*/ 3158836 w 3768436"/>
              <a:gd name="connsiteY35" fmla="*/ 1136072 h 3273934"/>
              <a:gd name="connsiteX36" fmla="*/ 3255818 w 3768436"/>
              <a:gd name="connsiteY36" fmla="*/ 1149927 h 3273934"/>
              <a:gd name="connsiteX37" fmla="*/ 3297382 w 3768436"/>
              <a:gd name="connsiteY37" fmla="*/ 1177636 h 3273934"/>
              <a:gd name="connsiteX38" fmla="*/ 3311236 w 3768436"/>
              <a:gd name="connsiteY38" fmla="*/ 1219200 h 3273934"/>
              <a:gd name="connsiteX39" fmla="*/ 3338946 w 3768436"/>
              <a:gd name="connsiteY39" fmla="*/ 1191491 h 3273934"/>
              <a:gd name="connsiteX40" fmla="*/ 3380509 w 3768436"/>
              <a:gd name="connsiteY40" fmla="*/ 1163782 h 3273934"/>
              <a:gd name="connsiteX41" fmla="*/ 3408218 w 3768436"/>
              <a:gd name="connsiteY41" fmla="*/ 1136072 h 3273934"/>
              <a:gd name="connsiteX42" fmla="*/ 3449782 w 3768436"/>
              <a:gd name="connsiteY42" fmla="*/ 1122218 h 3273934"/>
              <a:gd name="connsiteX43" fmla="*/ 3532909 w 3768436"/>
              <a:gd name="connsiteY43" fmla="*/ 1163782 h 3273934"/>
              <a:gd name="connsiteX44" fmla="*/ 3505200 w 3768436"/>
              <a:gd name="connsiteY44" fmla="*/ 1205345 h 3273934"/>
              <a:gd name="connsiteX45" fmla="*/ 3463636 w 3768436"/>
              <a:gd name="connsiteY45" fmla="*/ 1219200 h 3273934"/>
              <a:gd name="connsiteX46" fmla="*/ 3505200 w 3768436"/>
              <a:gd name="connsiteY46" fmla="*/ 1316182 h 3273934"/>
              <a:gd name="connsiteX47" fmla="*/ 3546764 w 3768436"/>
              <a:gd name="connsiteY47" fmla="*/ 1330036 h 3273934"/>
              <a:gd name="connsiteX48" fmla="*/ 3477491 w 3768436"/>
              <a:gd name="connsiteY48" fmla="*/ 1413163 h 3273934"/>
              <a:gd name="connsiteX49" fmla="*/ 3463636 w 3768436"/>
              <a:gd name="connsiteY49" fmla="*/ 1454727 h 3273934"/>
              <a:gd name="connsiteX50" fmla="*/ 3477491 w 3768436"/>
              <a:gd name="connsiteY50" fmla="*/ 1551709 h 3273934"/>
              <a:gd name="connsiteX51" fmla="*/ 3519055 w 3768436"/>
              <a:gd name="connsiteY51" fmla="*/ 1676400 h 3273934"/>
              <a:gd name="connsiteX52" fmla="*/ 3546764 w 3768436"/>
              <a:gd name="connsiteY52" fmla="*/ 1759527 h 3273934"/>
              <a:gd name="connsiteX53" fmla="*/ 3629891 w 3768436"/>
              <a:gd name="connsiteY53" fmla="*/ 1814945 h 3273934"/>
              <a:gd name="connsiteX54" fmla="*/ 3657600 w 3768436"/>
              <a:gd name="connsiteY54" fmla="*/ 1856509 h 3273934"/>
              <a:gd name="connsiteX55" fmla="*/ 3699164 w 3768436"/>
              <a:gd name="connsiteY55" fmla="*/ 1884218 h 3273934"/>
              <a:gd name="connsiteX56" fmla="*/ 3713018 w 3768436"/>
              <a:gd name="connsiteY56" fmla="*/ 1925782 h 3273934"/>
              <a:gd name="connsiteX57" fmla="*/ 3699164 w 3768436"/>
              <a:gd name="connsiteY57" fmla="*/ 1967345 h 3273934"/>
              <a:gd name="connsiteX58" fmla="*/ 3657600 w 3768436"/>
              <a:gd name="connsiteY58" fmla="*/ 1981200 h 3273934"/>
              <a:gd name="connsiteX59" fmla="*/ 3616036 w 3768436"/>
              <a:gd name="connsiteY59" fmla="*/ 2008909 h 3273934"/>
              <a:gd name="connsiteX60" fmla="*/ 3588327 w 3768436"/>
              <a:gd name="connsiteY60" fmla="*/ 2050472 h 3273934"/>
              <a:gd name="connsiteX61" fmla="*/ 3560618 w 3768436"/>
              <a:gd name="connsiteY61" fmla="*/ 2078182 h 3273934"/>
              <a:gd name="connsiteX62" fmla="*/ 3546764 w 3768436"/>
              <a:gd name="connsiteY62" fmla="*/ 2133600 h 3273934"/>
              <a:gd name="connsiteX63" fmla="*/ 3505200 w 3768436"/>
              <a:gd name="connsiteY63" fmla="*/ 2216727 h 3273934"/>
              <a:gd name="connsiteX64" fmla="*/ 3505200 w 3768436"/>
              <a:gd name="connsiteY64" fmla="*/ 2299854 h 3273934"/>
              <a:gd name="connsiteX65" fmla="*/ 3546764 w 3768436"/>
              <a:gd name="connsiteY65" fmla="*/ 2313709 h 3273934"/>
              <a:gd name="connsiteX66" fmla="*/ 3519055 w 3768436"/>
              <a:gd name="connsiteY66" fmla="*/ 2355272 h 3273934"/>
              <a:gd name="connsiteX67" fmla="*/ 3505200 w 3768436"/>
              <a:gd name="connsiteY67" fmla="*/ 2396836 h 3273934"/>
              <a:gd name="connsiteX68" fmla="*/ 3560618 w 3768436"/>
              <a:gd name="connsiteY68" fmla="*/ 2479963 h 3273934"/>
              <a:gd name="connsiteX69" fmla="*/ 3602182 w 3768436"/>
              <a:gd name="connsiteY69" fmla="*/ 2507672 h 3273934"/>
              <a:gd name="connsiteX70" fmla="*/ 3671455 w 3768436"/>
              <a:gd name="connsiteY70" fmla="*/ 2576945 h 3273934"/>
              <a:gd name="connsiteX71" fmla="*/ 3713018 w 3768436"/>
              <a:gd name="connsiteY71" fmla="*/ 2618509 h 3273934"/>
              <a:gd name="connsiteX72" fmla="*/ 3754582 w 3768436"/>
              <a:gd name="connsiteY72" fmla="*/ 2646218 h 3273934"/>
              <a:gd name="connsiteX73" fmla="*/ 3768436 w 3768436"/>
              <a:gd name="connsiteY73" fmla="*/ 2826327 h 3273934"/>
              <a:gd name="connsiteX74" fmla="*/ 3754582 w 3768436"/>
              <a:gd name="connsiteY74" fmla="*/ 2895600 h 3273934"/>
              <a:gd name="connsiteX75" fmla="*/ 3713018 w 3768436"/>
              <a:gd name="connsiteY75" fmla="*/ 2909454 h 3273934"/>
              <a:gd name="connsiteX76" fmla="*/ 3685309 w 3768436"/>
              <a:gd name="connsiteY76" fmla="*/ 2951018 h 3273934"/>
              <a:gd name="connsiteX77" fmla="*/ 3671455 w 3768436"/>
              <a:gd name="connsiteY77" fmla="*/ 3034145 h 3273934"/>
              <a:gd name="connsiteX78" fmla="*/ 3629891 w 3768436"/>
              <a:gd name="connsiteY78" fmla="*/ 3048000 h 3273934"/>
              <a:gd name="connsiteX79" fmla="*/ 3477491 w 3768436"/>
              <a:gd name="connsiteY79" fmla="*/ 3061854 h 3273934"/>
              <a:gd name="connsiteX80" fmla="*/ 3435927 w 3768436"/>
              <a:gd name="connsiteY80" fmla="*/ 3075709 h 3273934"/>
              <a:gd name="connsiteX81" fmla="*/ 3394364 w 3768436"/>
              <a:gd name="connsiteY81" fmla="*/ 3103418 h 3273934"/>
              <a:gd name="connsiteX82" fmla="*/ 3311236 w 3768436"/>
              <a:gd name="connsiteY82" fmla="*/ 3131127 h 3273934"/>
              <a:gd name="connsiteX83" fmla="*/ 3269673 w 3768436"/>
              <a:gd name="connsiteY83" fmla="*/ 3144982 h 3273934"/>
              <a:gd name="connsiteX84" fmla="*/ 3228109 w 3768436"/>
              <a:gd name="connsiteY84" fmla="*/ 3186545 h 3273934"/>
              <a:gd name="connsiteX85" fmla="*/ 3158836 w 3768436"/>
              <a:gd name="connsiteY85" fmla="*/ 3241963 h 3273934"/>
              <a:gd name="connsiteX86" fmla="*/ 2964873 w 3768436"/>
              <a:gd name="connsiteY86" fmla="*/ 3228109 h 3273934"/>
              <a:gd name="connsiteX87" fmla="*/ 2867891 w 3768436"/>
              <a:gd name="connsiteY87" fmla="*/ 3200400 h 3273934"/>
              <a:gd name="connsiteX88" fmla="*/ 2826327 w 3768436"/>
              <a:gd name="connsiteY88" fmla="*/ 3186545 h 3273934"/>
              <a:gd name="connsiteX89" fmla="*/ 2784764 w 3768436"/>
              <a:gd name="connsiteY89" fmla="*/ 3103418 h 3273934"/>
              <a:gd name="connsiteX90" fmla="*/ 2784764 w 3768436"/>
              <a:gd name="connsiteY90" fmla="*/ 2964872 h 3273934"/>
              <a:gd name="connsiteX91" fmla="*/ 2757055 w 3768436"/>
              <a:gd name="connsiteY91" fmla="*/ 2923309 h 3273934"/>
              <a:gd name="connsiteX92" fmla="*/ 2743200 w 3768436"/>
              <a:gd name="connsiteY92" fmla="*/ 2549236 h 3273934"/>
              <a:gd name="connsiteX93" fmla="*/ 2729346 w 3768436"/>
              <a:gd name="connsiteY93" fmla="*/ 2507672 h 3273934"/>
              <a:gd name="connsiteX94" fmla="*/ 2660073 w 3768436"/>
              <a:gd name="connsiteY94" fmla="*/ 2452254 h 3273934"/>
              <a:gd name="connsiteX95" fmla="*/ 2618509 w 3768436"/>
              <a:gd name="connsiteY95" fmla="*/ 2438400 h 3273934"/>
              <a:gd name="connsiteX96" fmla="*/ 2507673 w 3768436"/>
              <a:gd name="connsiteY96" fmla="*/ 2382982 h 3273934"/>
              <a:gd name="connsiteX97" fmla="*/ 2424546 w 3768436"/>
              <a:gd name="connsiteY97" fmla="*/ 2355272 h 3273934"/>
              <a:gd name="connsiteX98" fmla="*/ 2341418 w 3768436"/>
              <a:gd name="connsiteY98" fmla="*/ 2313709 h 3273934"/>
              <a:gd name="connsiteX99" fmla="*/ 2355273 w 3768436"/>
              <a:gd name="connsiteY99" fmla="*/ 2355272 h 3273934"/>
              <a:gd name="connsiteX100" fmla="*/ 2313709 w 3768436"/>
              <a:gd name="connsiteY100" fmla="*/ 2521527 h 3273934"/>
              <a:gd name="connsiteX101" fmla="*/ 2299855 w 3768436"/>
              <a:gd name="connsiteY101" fmla="*/ 2563091 h 3273934"/>
              <a:gd name="connsiteX102" fmla="*/ 2272146 w 3768436"/>
              <a:gd name="connsiteY102" fmla="*/ 2604654 h 3273934"/>
              <a:gd name="connsiteX103" fmla="*/ 2299855 w 3768436"/>
              <a:gd name="connsiteY103" fmla="*/ 2646218 h 3273934"/>
              <a:gd name="connsiteX104" fmla="*/ 2313709 w 3768436"/>
              <a:gd name="connsiteY104" fmla="*/ 2687782 h 3273934"/>
              <a:gd name="connsiteX105" fmla="*/ 2202873 w 3768436"/>
              <a:gd name="connsiteY105" fmla="*/ 2673927 h 3273934"/>
              <a:gd name="connsiteX106" fmla="*/ 2161309 w 3768436"/>
              <a:gd name="connsiteY106" fmla="*/ 2590800 h 3273934"/>
              <a:gd name="connsiteX107" fmla="*/ 2092036 w 3768436"/>
              <a:gd name="connsiteY107" fmla="*/ 2535382 h 3273934"/>
              <a:gd name="connsiteX108" fmla="*/ 2064327 w 3768436"/>
              <a:gd name="connsiteY108" fmla="*/ 2507672 h 3273934"/>
              <a:gd name="connsiteX109" fmla="*/ 1981200 w 3768436"/>
              <a:gd name="connsiteY109" fmla="*/ 2452254 h 3273934"/>
              <a:gd name="connsiteX110" fmla="*/ 1856509 w 3768436"/>
              <a:gd name="connsiteY110" fmla="*/ 2341418 h 3273934"/>
              <a:gd name="connsiteX111" fmla="*/ 1814946 w 3768436"/>
              <a:gd name="connsiteY111" fmla="*/ 2327563 h 3273934"/>
              <a:gd name="connsiteX112" fmla="*/ 1690255 w 3768436"/>
              <a:gd name="connsiteY112" fmla="*/ 2258291 h 3273934"/>
              <a:gd name="connsiteX113" fmla="*/ 1593273 w 3768436"/>
              <a:gd name="connsiteY113" fmla="*/ 2216727 h 3273934"/>
              <a:gd name="connsiteX114" fmla="*/ 1510146 w 3768436"/>
              <a:gd name="connsiteY114" fmla="*/ 2161309 h 3273934"/>
              <a:gd name="connsiteX115" fmla="*/ 1468582 w 3768436"/>
              <a:gd name="connsiteY115" fmla="*/ 2133600 h 3273934"/>
              <a:gd name="connsiteX116" fmla="*/ 1413164 w 3768436"/>
              <a:gd name="connsiteY116" fmla="*/ 2119745 h 3273934"/>
              <a:gd name="connsiteX117" fmla="*/ 1371600 w 3768436"/>
              <a:gd name="connsiteY117" fmla="*/ 2105891 h 3273934"/>
              <a:gd name="connsiteX118" fmla="*/ 1205346 w 3768436"/>
              <a:gd name="connsiteY118" fmla="*/ 2092036 h 3273934"/>
              <a:gd name="connsiteX119" fmla="*/ 1288473 w 3768436"/>
              <a:gd name="connsiteY119" fmla="*/ 2050472 h 3273934"/>
              <a:gd name="connsiteX120" fmla="*/ 1399309 w 3768436"/>
              <a:gd name="connsiteY120" fmla="*/ 2078182 h 3273934"/>
              <a:gd name="connsiteX121" fmla="*/ 1468582 w 3768436"/>
              <a:gd name="connsiteY121" fmla="*/ 2092036 h 3273934"/>
              <a:gd name="connsiteX122" fmla="*/ 1510146 w 3768436"/>
              <a:gd name="connsiteY122" fmla="*/ 2105891 h 3273934"/>
              <a:gd name="connsiteX123" fmla="*/ 1551709 w 3768436"/>
              <a:gd name="connsiteY123" fmla="*/ 2133600 h 3273934"/>
              <a:gd name="connsiteX124" fmla="*/ 1482436 w 3768436"/>
              <a:gd name="connsiteY124" fmla="*/ 2064327 h 3273934"/>
              <a:gd name="connsiteX125" fmla="*/ 1413164 w 3768436"/>
              <a:gd name="connsiteY125" fmla="*/ 2008909 h 3273934"/>
              <a:gd name="connsiteX126" fmla="*/ 1316182 w 3768436"/>
              <a:gd name="connsiteY126" fmla="*/ 2022763 h 3273934"/>
              <a:gd name="connsiteX127" fmla="*/ 1122218 w 3768436"/>
              <a:gd name="connsiteY127" fmla="*/ 1995054 h 3273934"/>
              <a:gd name="connsiteX128" fmla="*/ 1149927 w 3768436"/>
              <a:gd name="connsiteY128" fmla="*/ 1953491 h 3273934"/>
              <a:gd name="connsiteX129" fmla="*/ 1288473 w 3768436"/>
              <a:gd name="connsiteY129" fmla="*/ 1995054 h 3273934"/>
              <a:gd name="connsiteX130" fmla="*/ 1371600 w 3768436"/>
              <a:gd name="connsiteY130" fmla="*/ 2022763 h 3273934"/>
              <a:gd name="connsiteX131" fmla="*/ 1454727 w 3768436"/>
              <a:gd name="connsiteY131" fmla="*/ 2008909 h 3273934"/>
              <a:gd name="connsiteX132" fmla="*/ 1427018 w 3768436"/>
              <a:gd name="connsiteY132" fmla="*/ 1967345 h 3273934"/>
              <a:gd name="connsiteX133" fmla="*/ 1343891 w 3768436"/>
              <a:gd name="connsiteY133" fmla="*/ 1911927 h 3273934"/>
              <a:gd name="connsiteX134" fmla="*/ 1260764 w 3768436"/>
              <a:gd name="connsiteY134" fmla="*/ 1870363 h 3273934"/>
              <a:gd name="connsiteX135" fmla="*/ 1163782 w 3768436"/>
              <a:gd name="connsiteY135" fmla="*/ 1856509 h 3273934"/>
              <a:gd name="connsiteX136" fmla="*/ 1080655 w 3768436"/>
              <a:gd name="connsiteY136" fmla="*/ 1787236 h 3273934"/>
              <a:gd name="connsiteX137" fmla="*/ 1039091 w 3768436"/>
              <a:gd name="connsiteY137" fmla="*/ 1801091 h 3273934"/>
              <a:gd name="connsiteX138" fmla="*/ 928255 w 3768436"/>
              <a:gd name="connsiteY138" fmla="*/ 1787236 h 3273934"/>
              <a:gd name="connsiteX139" fmla="*/ 900546 w 3768436"/>
              <a:gd name="connsiteY139" fmla="*/ 1745672 h 3273934"/>
              <a:gd name="connsiteX140" fmla="*/ 872836 w 3768436"/>
              <a:gd name="connsiteY140" fmla="*/ 1662545 h 3273934"/>
              <a:gd name="connsiteX141" fmla="*/ 831273 w 3768436"/>
              <a:gd name="connsiteY141" fmla="*/ 1648691 h 3273934"/>
              <a:gd name="connsiteX142" fmla="*/ 734291 w 3768436"/>
              <a:gd name="connsiteY142" fmla="*/ 1524000 h 3273934"/>
              <a:gd name="connsiteX143" fmla="*/ 706582 w 3768436"/>
              <a:gd name="connsiteY143" fmla="*/ 1482436 h 3273934"/>
              <a:gd name="connsiteX144" fmla="*/ 581891 w 3768436"/>
              <a:gd name="connsiteY144" fmla="*/ 1385454 h 3273934"/>
              <a:gd name="connsiteX145" fmla="*/ 554182 w 3768436"/>
              <a:gd name="connsiteY145" fmla="*/ 1302327 h 3273934"/>
              <a:gd name="connsiteX146" fmla="*/ 498764 w 3768436"/>
              <a:gd name="connsiteY146" fmla="*/ 955963 h 3273934"/>
              <a:gd name="connsiteX147" fmla="*/ 443346 w 3768436"/>
              <a:gd name="connsiteY147" fmla="*/ 969818 h 3273934"/>
              <a:gd name="connsiteX148" fmla="*/ 401782 w 3768436"/>
              <a:gd name="connsiteY148" fmla="*/ 983672 h 3273934"/>
              <a:gd name="connsiteX149" fmla="*/ 387927 w 3768436"/>
              <a:gd name="connsiteY149" fmla="*/ 1052945 h 3273934"/>
              <a:gd name="connsiteX150" fmla="*/ 401782 w 3768436"/>
              <a:gd name="connsiteY150" fmla="*/ 1108363 h 3273934"/>
              <a:gd name="connsiteX151" fmla="*/ 360218 w 3768436"/>
              <a:gd name="connsiteY151" fmla="*/ 1136072 h 3273934"/>
              <a:gd name="connsiteX152" fmla="*/ 318655 w 3768436"/>
              <a:gd name="connsiteY152" fmla="*/ 1052945 h 3273934"/>
              <a:gd name="connsiteX153" fmla="*/ 332509 w 3768436"/>
              <a:gd name="connsiteY153" fmla="*/ 969818 h 3273934"/>
              <a:gd name="connsiteX154" fmla="*/ 374073 w 3768436"/>
              <a:gd name="connsiteY154" fmla="*/ 900545 h 3273934"/>
              <a:gd name="connsiteX155" fmla="*/ 415636 w 3768436"/>
              <a:gd name="connsiteY155" fmla="*/ 817418 h 3273934"/>
              <a:gd name="connsiteX156" fmla="*/ 374073 w 3768436"/>
              <a:gd name="connsiteY156" fmla="*/ 775854 h 3273934"/>
              <a:gd name="connsiteX157" fmla="*/ 290946 w 3768436"/>
              <a:gd name="connsiteY157" fmla="*/ 789709 h 3273934"/>
              <a:gd name="connsiteX158" fmla="*/ 249382 w 3768436"/>
              <a:gd name="connsiteY158" fmla="*/ 858982 h 3273934"/>
              <a:gd name="connsiteX159" fmla="*/ 221673 w 3768436"/>
              <a:gd name="connsiteY159" fmla="*/ 969818 h 3273934"/>
              <a:gd name="connsiteX160" fmla="*/ 193964 w 3768436"/>
              <a:gd name="connsiteY160" fmla="*/ 1011382 h 3273934"/>
              <a:gd name="connsiteX161" fmla="*/ 96982 w 3768436"/>
              <a:gd name="connsiteY161" fmla="*/ 914400 h 3273934"/>
              <a:gd name="connsiteX162" fmla="*/ 69273 w 3768436"/>
              <a:gd name="connsiteY162" fmla="*/ 872836 h 3273934"/>
              <a:gd name="connsiteX163" fmla="*/ 41564 w 3768436"/>
              <a:gd name="connsiteY163" fmla="*/ 831272 h 3273934"/>
              <a:gd name="connsiteX164" fmla="*/ 41564 w 3768436"/>
              <a:gd name="connsiteY164" fmla="*/ 678872 h 3273934"/>
              <a:gd name="connsiteX165" fmla="*/ 138546 w 3768436"/>
              <a:gd name="connsiteY165" fmla="*/ 637309 h 3273934"/>
              <a:gd name="connsiteX166" fmla="*/ 180109 w 3768436"/>
              <a:gd name="connsiteY166" fmla="*/ 609600 h 3273934"/>
              <a:gd name="connsiteX167" fmla="*/ 166255 w 3768436"/>
              <a:gd name="connsiteY167" fmla="*/ 554182 h 3273934"/>
              <a:gd name="connsiteX168" fmla="*/ 41564 w 3768436"/>
              <a:gd name="connsiteY168" fmla="*/ 512618 h 3273934"/>
              <a:gd name="connsiteX169" fmla="*/ 55418 w 3768436"/>
              <a:gd name="connsiteY169" fmla="*/ 443345 h 3273934"/>
              <a:gd name="connsiteX170" fmla="*/ 69273 w 3768436"/>
              <a:gd name="connsiteY170" fmla="*/ 387927 h 3273934"/>
              <a:gd name="connsiteX171" fmla="*/ 83127 w 3768436"/>
              <a:gd name="connsiteY171" fmla="*/ 332509 h 3273934"/>
              <a:gd name="connsiteX172" fmla="*/ 96982 w 3768436"/>
              <a:gd name="connsiteY172" fmla="*/ 290945 h 3273934"/>
              <a:gd name="connsiteX173" fmla="*/ 55418 w 3768436"/>
              <a:gd name="connsiteY173" fmla="*/ 249382 h 3273934"/>
              <a:gd name="connsiteX174" fmla="*/ 0 w 3768436"/>
              <a:gd name="connsiteY174" fmla="*/ 235527 h 3273934"/>
              <a:gd name="connsiteX175" fmla="*/ 124691 w 3768436"/>
              <a:gd name="connsiteY175" fmla="*/ 166254 h 3273934"/>
              <a:gd name="connsiteX176" fmla="*/ 152400 w 3768436"/>
              <a:gd name="connsiteY176" fmla="*/ 110836 h 327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3768436" h="3273934">
                <a:moveTo>
                  <a:pt x="1108364" y="0"/>
                </a:moveTo>
                <a:cubicBezTo>
                  <a:pt x="1112982" y="13854"/>
                  <a:pt x="1118676" y="27395"/>
                  <a:pt x="1122218" y="41563"/>
                </a:cubicBezTo>
                <a:cubicBezTo>
                  <a:pt x="1132075" y="80990"/>
                  <a:pt x="1128147" y="123892"/>
                  <a:pt x="1163782" y="152400"/>
                </a:cubicBezTo>
                <a:cubicBezTo>
                  <a:pt x="1175186" y="161523"/>
                  <a:pt x="1191491" y="161636"/>
                  <a:pt x="1205346" y="166254"/>
                </a:cubicBezTo>
                <a:cubicBezTo>
                  <a:pt x="1219200" y="180109"/>
                  <a:pt x="1230606" y="196950"/>
                  <a:pt x="1246909" y="207818"/>
                </a:cubicBezTo>
                <a:cubicBezTo>
                  <a:pt x="1313476" y="252196"/>
                  <a:pt x="1266867" y="187738"/>
                  <a:pt x="1316182" y="249382"/>
                </a:cubicBezTo>
                <a:cubicBezTo>
                  <a:pt x="1326584" y="262384"/>
                  <a:pt x="1332829" y="278500"/>
                  <a:pt x="1343891" y="290945"/>
                </a:cubicBezTo>
                <a:cubicBezTo>
                  <a:pt x="1369925" y="320233"/>
                  <a:pt x="1399309" y="346363"/>
                  <a:pt x="1427018" y="374072"/>
                </a:cubicBezTo>
                <a:cubicBezTo>
                  <a:pt x="1452793" y="399847"/>
                  <a:pt x="1461333" y="412012"/>
                  <a:pt x="1496291" y="429491"/>
                </a:cubicBezTo>
                <a:cubicBezTo>
                  <a:pt x="1509353" y="436022"/>
                  <a:pt x="1524000" y="438727"/>
                  <a:pt x="1537855" y="443345"/>
                </a:cubicBezTo>
                <a:cubicBezTo>
                  <a:pt x="1565564" y="461818"/>
                  <a:pt x="1589389" y="488232"/>
                  <a:pt x="1620982" y="498763"/>
                </a:cubicBezTo>
                <a:cubicBezTo>
                  <a:pt x="1634837" y="503381"/>
                  <a:pt x="1649484" y="506087"/>
                  <a:pt x="1662546" y="512618"/>
                </a:cubicBezTo>
                <a:cubicBezTo>
                  <a:pt x="1677439" y="520065"/>
                  <a:pt x="1688893" y="533564"/>
                  <a:pt x="1704109" y="540327"/>
                </a:cubicBezTo>
                <a:cubicBezTo>
                  <a:pt x="1747475" y="559601"/>
                  <a:pt x="1796599" y="570377"/>
                  <a:pt x="1842655" y="581891"/>
                </a:cubicBezTo>
                <a:cubicBezTo>
                  <a:pt x="1859436" y="579094"/>
                  <a:pt x="1941113" y="569922"/>
                  <a:pt x="1967346" y="554182"/>
                </a:cubicBezTo>
                <a:cubicBezTo>
                  <a:pt x="2049601" y="504829"/>
                  <a:pt x="1929664" y="546298"/>
                  <a:pt x="2036618" y="498763"/>
                </a:cubicBezTo>
                <a:cubicBezTo>
                  <a:pt x="2036625" y="498760"/>
                  <a:pt x="2140523" y="464129"/>
                  <a:pt x="2161309" y="457200"/>
                </a:cubicBezTo>
                <a:cubicBezTo>
                  <a:pt x="2175164" y="452582"/>
                  <a:pt x="2189811" y="449876"/>
                  <a:pt x="2202873" y="443345"/>
                </a:cubicBezTo>
                <a:cubicBezTo>
                  <a:pt x="2221346" y="434109"/>
                  <a:pt x="2239115" y="423306"/>
                  <a:pt x="2258291" y="415636"/>
                </a:cubicBezTo>
                <a:cubicBezTo>
                  <a:pt x="2381946" y="366174"/>
                  <a:pt x="2303016" y="413528"/>
                  <a:pt x="2382982" y="360218"/>
                </a:cubicBezTo>
                <a:cubicBezTo>
                  <a:pt x="2433782" y="364836"/>
                  <a:pt x="2484885" y="366858"/>
                  <a:pt x="2535382" y="374072"/>
                </a:cubicBezTo>
                <a:cubicBezTo>
                  <a:pt x="2549839" y="376137"/>
                  <a:pt x="2564795" y="379826"/>
                  <a:pt x="2576946" y="387927"/>
                </a:cubicBezTo>
                <a:cubicBezTo>
                  <a:pt x="2680722" y="457113"/>
                  <a:pt x="2561247" y="410404"/>
                  <a:pt x="2660073" y="443345"/>
                </a:cubicBezTo>
                <a:cubicBezTo>
                  <a:pt x="2729345" y="489527"/>
                  <a:pt x="2692399" y="457199"/>
                  <a:pt x="2757055" y="554182"/>
                </a:cubicBezTo>
                <a:lnTo>
                  <a:pt x="2784764" y="595745"/>
                </a:lnTo>
                <a:cubicBezTo>
                  <a:pt x="2789382" y="637309"/>
                  <a:pt x="2788475" y="679865"/>
                  <a:pt x="2798618" y="720436"/>
                </a:cubicBezTo>
                <a:cubicBezTo>
                  <a:pt x="2802656" y="736590"/>
                  <a:pt x="2810678" y="756310"/>
                  <a:pt x="2826327" y="762000"/>
                </a:cubicBezTo>
                <a:cubicBezTo>
                  <a:pt x="2865629" y="776291"/>
                  <a:pt x="2909454" y="771236"/>
                  <a:pt x="2951018" y="775854"/>
                </a:cubicBezTo>
                <a:cubicBezTo>
                  <a:pt x="3061855" y="849745"/>
                  <a:pt x="2927927" y="752763"/>
                  <a:pt x="3020291" y="845127"/>
                </a:cubicBezTo>
                <a:cubicBezTo>
                  <a:pt x="3032065" y="856901"/>
                  <a:pt x="3048000" y="863600"/>
                  <a:pt x="3061855" y="872836"/>
                </a:cubicBezTo>
                <a:cubicBezTo>
                  <a:pt x="3052619" y="886691"/>
                  <a:pt x="3036884" y="897975"/>
                  <a:pt x="3034146" y="914400"/>
                </a:cubicBezTo>
                <a:cubicBezTo>
                  <a:pt x="3027454" y="954552"/>
                  <a:pt x="3065279" y="967483"/>
                  <a:pt x="3089564" y="983672"/>
                </a:cubicBezTo>
                <a:cubicBezTo>
                  <a:pt x="3076808" y="996428"/>
                  <a:pt x="3037723" y="1027254"/>
                  <a:pt x="3048000" y="1052945"/>
                </a:cubicBezTo>
                <a:cubicBezTo>
                  <a:pt x="3054184" y="1068405"/>
                  <a:pt x="3075709" y="1071418"/>
                  <a:pt x="3089564" y="1080654"/>
                </a:cubicBezTo>
                <a:cubicBezTo>
                  <a:pt x="3098800" y="1094509"/>
                  <a:pt x="3104271" y="1111816"/>
                  <a:pt x="3117273" y="1122218"/>
                </a:cubicBezTo>
                <a:cubicBezTo>
                  <a:pt x="3128677" y="1131341"/>
                  <a:pt x="3144516" y="1133208"/>
                  <a:pt x="3158836" y="1136072"/>
                </a:cubicBezTo>
                <a:cubicBezTo>
                  <a:pt x="3190857" y="1142476"/>
                  <a:pt x="3223491" y="1145309"/>
                  <a:pt x="3255818" y="1149927"/>
                </a:cubicBezTo>
                <a:cubicBezTo>
                  <a:pt x="3269673" y="1159163"/>
                  <a:pt x="3286980" y="1164634"/>
                  <a:pt x="3297382" y="1177636"/>
                </a:cubicBezTo>
                <a:cubicBezTo>
                  <a:pt x="3306505" y="1189040"/>
                  <a:pt x="3297381" y="1214582"/>
                  <a:pt x="3311236" y="1219200"/>
                </a:cubicBezTo>
                <a:cubicBezTo>
                  <a:pt x="3323628" y="1223331"/>
                  <a:pt x="3328746" y="1199651"/>
                  <a:pt x="3338946" y="1191491"/>
                </a:cubicBezTo>
                <a:cubicBezTo>
                  <a:pt x="3351948" y="1181089"/>
                  <a:pt x="3367507" y="1174184"/>
                  <a:pt x="3380509" y="1163782"/>
                </a:cubicBezTo>
                <a:cubicBezTo>
                  <a:pt x="3390709" y="1155622"/>
                  <a:pt x="3397017" y="1142793"/>
                  <a:pt x="3408218" y="1136072"/>
                </a:cubicBezTo>
                <a:cubicBezTo>
                  <a:pt x="3420741" y="1128558"/>
                  <a:pt x="3435927" y="1126836"/>
                  <a:pt x="3449782" y="1122218"/>
                </a:cubicBezTo>
                <a:cubicBezTo>
                  <a:pt x="3457854" y="1124236"/>
                  <a:pt x="3532909" y="1132900"/>
                  <a:pt x="3532909" y="1163782"/>
                </a:cubicBezTo>
                <a:cubicBezTo>
                  <a:pt x="3532909" y="1180433"/>
                  <a:pt x="3518202" y="1194943"/>
                  <a:pt x="3505200" y="1205345"/>
                </a:cubicBezTo>
                <a:cubicBezTo>
                  <a:pt x="3493796" y="1214468"/>
                  <a:pt x="3477491" y="1214582"/>
                  <a:pt x="3463636" y="1219200"/>
                </a:cubicBezTo>
                <a:cubicBezTo>
                  <a:pt x="3472782" y="1264928"/>
                  <a:pt x="3464874" y="1291986"/>
                  <a:pt x="3505200" y="1316182"/>
                </a:cubicBezTo>
                <a:cubicBezTo>
                  <a:pt x="3517723" y="1323696"/>
                  <a:pt x="3532909" y="1325418"/>
                  <a:pt x="3546764" y="1330036"/>
                </a:cubicBezTo>
                <a:cubicBezTo>
                  <a:pt x="3516124" y="1360676"/>
                  <a:pt x="3496780" y="1374586"/>
                  <a:pt x="3477491" y="1413163"/>
                </a:cubicBezTo>
                <a:cubicBezTo>
                  <a:pt x="3470960" y="1426225"/>
                  <a:pt x="3468254" y="1440872"/>
                  <a:pt x="3463636" y="1454727"/>
                </a:cubicBezTo>
                <a:cubicBezTo>
                  <a:pt x="3468254" y="1487054"/>
                  <a:pt x="3470148" y="1519890"/>
                  <a:pt x="3477491" y="1551709"/>
                </a:cubicBezTo>
                <a:cubicBezTo>
                  <a:pt x="3477494" y="1551720"/>
                  <a:pt x="3512126" y="1655613"/>
                  <a:pt x="3519055" y="1676400"/>
                </a:cubicBezTo>
                <a:cubicBezTo>
                  <a:pt x="3519056" y="1676402"/>
                  <a:pt x="3546763" y="1759526"/>
                  <a:pt x="3546764" y="1759527"/>
                </a:cubicBezTo>
                <a:lnTo>
                  <a:pt x="3629891" y="1814945"/>
                </a:lnTo>
                <a:cubicBezTo>
                  <a:pt x="3639127" y="1828800"/>
                  <a:pt x="3645826" y="1844735"/>
                  <a:pt x="3657600" y="1856509"/>
                </a:cubicBezTo>
                <a:cubicBezTo>
                  <a:pt x="3669374" y="1868283"/>
                  <a:pt x="3688762" y="1871216"/>
                  <a:pt x="3699164" y="1884218"/>
                </a:cubicBezTo>
                <a:cubicBezTo>
                  <a:pt x="3708287" y="1895622"/>
                  <a:pt x="3708400" y="1911927"/>
                  <a:pt x="3713018" y="1925782"/>
                </a:cubicBezTo>
                <a:cubicBezTo>
                  <a:pt x="3708400" y="1939636"/>
                  <a:pt x="3709490" y="1957019"/>
                  <a:pt x="3699164" y="1967345"/>
                </a:cubicBezTo>
                <a:cubicBezTo>
                  <a:pt x="3688837" y="1977672"/>
                  <a:pt x="3670662" y="1974669"/>
                  <a:pt x="3657600" y="1981200"/>
                </a:cubicBezTo>
                <a:cubicBezTo>
                  <a:pt x="3642707" y="1988647"/>
                  <a:pt x="3629891" y="1999673"/>
                  <a:pt x="3616036" y="2008909"/>
                </a:cubicBezTo>
                <a:cubicBezTo>
                  <a:pt x="3606800" y="2022763"/>
                  <a:pt x="3598729" y="2037470"/>
                  <a:pt x="3588327" y="2050472"/>
                </a:cubicBezTo>
                <a:cubicBezTo>
                  <a:pt x="3580167" y="2060672"/>
                  <a:pt x="3566460" y="2066499"/>
                  <a:pt x="3560618" y="2078182"/>
                </a:cubicBezTo>
                <a:cubicBezTo>
                  <a:pt x="3552103" y="2095213"/>
                  <a:pt x="3551995" y="2115291"/>
                  <a:pt x="3546764" y="2133600"/>
                </a:cubicBezTo>
                <a:cubicBezTo>
                  <a:pt x="3532425" y="2183787"/>
                  <a:pt x="3535558" y="2171190"/>
                  <a:pt x="3505200" y="2216727"/>
                </a:cubicBezTo>
                <a:cubicBezTo>
                  <a:pt x="3495964" y="2244435"/>
                  <a:pt x="3477492" y="2272146"/>
                  <a:pt x="3505200" y="2299854"/>
                </a:cubicBezTo>
                <a:cubicBezTo>
                  <a:pt x="3515527" y="2310181"/>
                  <a:pt x="3532909" y="2309091"/>
                  <a:pt x="3546764" y="2313709"/>
                </a:cubicBezTo>
                <a:cubicBezTo>
                  <a:pt x="3537528" y="2327563"/>
                  <a:pt x="3526502" y="2340379"/>
                  <a:pt x="3519055" y="2355272"/>
                </a:cubicBezTo>
                <a:cubicBezTo>
                  <a:pt x="3512524" y="2368334"/>
                  <a:pt x="3505200" y="2382232"/>
                  <a:pt x="3505200" y="2396836"/>
                </a:cubicBezTo>
                <a:cubicBezTo>
                  <a:pt x="3505200" y="2433832"/>
                  <a:pt x="3535629" y="2459139"/>
                  <a:pt x="3560618" y="2479963"/>
                </a:cubicBezTo>
                <a:cubicBezTo>
                  <a:pt x="3573410" y="2490623"/>
                  <a:pt x="3589651" y="2496707"/>
                  <a:pt x="3602182" y="2507672"/>
                </a:cubicBezTo>
                <a:cubicBezTo>
                  <a:pt x="3626758" y="2529176"/>
                  <a:pt x="3648364" y="2553854"/>
                  <a:pt x="3671455" y="2576945"/>
                </a:cubicBezTo>
                <a:cubicBezTo>
                  <a:pt x="3685309" y="2590800"/>
                  <a:pt x="3696715" y="2607641"/>
                  <a:pt x="3713018" y="2618509"/>
                </a:cubicBezTo>
                <a:lnTo>
                  <a:pt x="3754582" y="2646218"/>
                </a:lnTo>
                <a:cubicBezTo>
                  <a:pt x="3759200" y="2706254"/>
                  <a:pt x="3768436" y="2766113"/>
                  <a:pt x="3768436" y="2826327"/>
                </a:cubicBezTo>
                <a:cubicBezTo>
                  <a:pt x="3768436" y="2849875"/>
                  <a:pt x="3767644" y="2876007"/>
                  <a:pt x="3754582" y="2895600"/>
                </a:cubicBezTo>
                <a:cubicBezTo>
                  <a:pt x="3746481" y="2907751"/>
                  <a:pt x="3726873" y="2904836"/>
                  <a:pt x="3713018" y="2909454"/>
                </a:cubicBezTo>
                <a:cubicBezTo>
                  <a:pt x="3703782" y="2923309"/>
                  <a:pt x="3690574" y="2935221"/>
                  <a:pt x="3685309" y="2951018"/>
                </a:cubicBezTo>
                <a:cubicBezTo>
                  <a:pt x="3676426" y="2977668"/>
                  <a:pt x="3685392" y="3009755"/>
                  <a:pt x="3671455" y="3034145"/>
                </a:cubicBezTo>
                <a:cubicBezTo>
                  <a:pt x="3664209" y="3046825"/>
                  <a:pt x="3644348" y="3045935"/>
                  <a:pt x="3629891" y="3048000"/>
                </a:cubicBezTo>
                <a:cubicBezTo>
                  <a:pt x="3579394" y="3055214"/>
                  <a:pt x="3528291" y="3057236"/>
                  <a:pt x="3477491" y="3061854"/>
                </a:cubicBezTo>
                <a:cubicBezTo>
                  <a:pt x="3463636" y="3066472"/>
                  <a:pt x="3448989" y="3069178"/>
                  <a:pt x="3435927" y="3075709"/>
                </a:cubicBezTo>
                <a:cubicBezTo>
                  <a:pt x="3421034" y="3083156"/>
                  <a:pt x="3409580" y="3096655"/>
                  <a:pt x="3394364" y="3103418"/>
                </a:cubicBezTo>
                <a:cubicBezTo>
                  <a:pt x="3367673" y="3115281"/>
                  <a:pt x="3338945" y="3121890"/>
                  <a:pt x="3311236" y="3131127"/>
                </a:cubicBezTo>
                <a:lnTo>
                  <a:pt x="3269673" y="3144982"/>
                </a:lnTo>
                <a:cubicBezTo>
                  <a:pt x="3255818" y="3158836"/>
                  <a:pt x="3243161" y="3174002"/>
                  <a:pt x="3228109" y="3186545"/>
                </a:cubicBezTo>
                <a:cubicBezTo>
                  <a:pt x="3123241" y="3273934"/>
                  <a:pt x="3239456" y="3161346"/>
                  <a:pt x="3158836" y="3241963"/>
                </a:cubicBezTo>
                <a:cubicBezTo>
                  <a:pt x="3094182" y="3237345"/>
                  <a:pt x="3027757" y="3243830"/>
                  <a:pt x="2964873" y="3228109"/>
                </a:cubicBezTo>
                <a:cubicBezTo>
                  <a:pt x="2810848" y="3189603"/>
                  <a:pt x="3113656" y="3151246"/>
                  <a:pt x="2867891" y="3200400"/>
                </a:cubicBezTo>
                <a:cubicBezTo>
                  <a:pt x="2854036" y="3195782"/>
                  <a:pt x="2837731" y="3195668"/>
                  <a:pt x="2826327" y="3186545"/>
                </a:cubicBezTo>
                <a:cubicBezTo>
                  <a:pt x="2801910" y="3167012"/>
                  <a:pt x="2793891" y="3130799"/>
                  <a:pt x="2784764" y="3103418"/>
                </a:cubicBezTo>
                <a:cubicBezTo>
                  <a:pt x="2794675" y="3034037"/>
                  <a:pt x="2811631" y="3018607"/>
                  <a:pt x="2784764" y="2964872"/>
                </a:cubicBezTo>
                <a:cubicBezTo>
                  <a:pt x="2777318" y="2949979"/>
                  <a:pt x="2766291" y="2937163"/>
                  <a:pt x="2757055" y="2923309"/>
                </a:cubicBezTo>
                <a:cubicBezTo>
                  <a:pt x="2752437" y="2798618"/>
                  <a:pt x="2751500" y="2673736"/>
                  <a:pt x="2743200" y="2549236"/>
                </a:cubicBezTo>
                <a:cubicBezTo>
                  <a:pt x="2742229" y="2534664"/>
                  <a:pt x="2736860" y="2520195"/>
                  <a:pt x="2729346" y="2507672"/>
                </a:cubicBezTo>
                <a:cubicBezTo>
                  <a:pt x="2718302" y="2489265"/>
                  <a:pt x="2676252" y="2460343"/>
                  <a:pt x="2660073" y="2452254"/>
                </a:cubicBezTo>
                <a:cubicBezTo>
                  <a:pt x="2647011" y="2445723"/>
                  <a:pt x="2632364" y="2443018"/>
                  <a:pt x="2618509" y="2438400"/>
                </a:cubicBezTo>
                <a:cubicBezTo>
                  <a:pt x="2571284" y="2367561"/>
                  <a:pt x="2613862" y="2409530"/>
                  <a:pt x="2507673" y="2382982"/>
                </a:cubicBezTo>
                <a:cubicBezTo>
                  <a:pt x="2479337" y="2375898"/>
                  <a:pt x="2424546" y="2355272"/>
                  <a:pt x="2424546" y="2355272"/>
                </a:cubicBezTo>
                <a:cubicBezTo>
                  <a:pt x="2409063" y="2339789"/>
                  <a:pt x="2372058" y="2293282"/>
                  <a:pt x="2341418" y="2313709"/>
                </a:cubicBezTo>
                <a:cubicBezTo>
                  <a:pt x="2329267" y="2321810"/>
                  <a:pt x="2350655" y="2341418"/>
                  <a:pt x="2355273" y="2355272"/>
                </a:cubicBezTo>
                <a:cubicBezTo>
                  <a:pt x="2336616" y="2467214"/>
                  <a:pt x="2350302" y="2411746"/>
                  <a:pt x="2313709" y="2521527"/>
                </a:cubicBezTo>
                <a:cubicBezTo>
                  <a:pt x="2309091" y="2535382"/>
                  <a:pt x="2307956" y="2550940"/>
                  <a:pt x="2299855" y="2563091"/>
                </a:cubicBezTo>
                <a:lnTo>
                  <a:pt x="2272146" y="2604654"/>
                </a:lnTo>
                <a:cubicBezTo>
                  <a:pt x="2281382" y="2618509"/>
                  <a:pt x="2286853" y="2635816"/>
                  <a:pt x="2299855" y="2646218"/>
                </a:cubicBezTo>
                <a:cubicBezTo>
                  <a:pt x="2339822" y="2678192"/>
                  <a:pt x="2364256" y="2637233"/>
                  <a:pt x="2313709" y="2687782"/>
                </a:cubicBezTo>
                <a:cubicBezTo>
                  <a:pt x="2276764" y="2683164"/>
                  <a:pt x="2237443" y="2687755"/>
                  <a:pt x="2202873" y="2673927"/>
                </a:cubicBezTo>
                <a:cubicBezTo>
                  <a:pt x="2178059" y="2664001"/>
                  <a:pt x="2170786" y="2609754"/>
                  <a:pt x="2161309" y="2590800"/>
                </a:cubicBezTo>
                <a:cubicBezTo>
                  <a:pt x="2136241" y="2540665"/>
                  <a:pt x="2139975" y="2551361"/>
                  <a:pt x="2092036" y="2535382"/>
                </a:cubicBezTo>
                <a:cubicBezTo>
                  <a:pt x="2082800" y="2526145"/>
                  <a:pt x="2074777" y="2515509"/>
                  <a:pt x="2064327" y="2507672"/>
                </a:cubicBezTo>
                <a:cubicBezTo>
                  <a:pt x="2037685" y="2487691"/>
                  <a:pt x="2004748" y="2475802"/>
                  <a:pt x="1981200" y="2452254"/>
                </a:cubicBezTo>
                <a:cubicBezTo>
                  <a:pt x="1944477" y="2415531"/>
                  <a:pt x="1905957" y="2366142"/>
                  <a:pt x="1856509" y="2341418"/>
                </a:cubicBezTo>
                <a:cubicBezTo>
                  <a:pt x="1843447" y="2334887"/>
                  <a:pt x="1827712" y="2334655"/>
                  <a:pt x="1814946" y="2327563"/>
                </a:cubicBezTo>
                <a:cubicBezTo>
                  <a:pt x="1672034" y="2248167"/>
                  <a:pt x="1784300" y="2289638"/>
                  <a:pt x="1690255" y="2258291"/>
                </a:cubicBezTo>
                <a:cubicBezTo>
                  <a:pt x="1538961" y="2157429"/>
                  <a:pt x="1772208" y="2306195"/>
                  <a:pt x="1593273" y="2216727"/>
                </a:cubicBezTo>
                <a:cubicBezTo>
                  <a:pt x="1563487" y="2201834"/>
                  <a:pt x="1537855" y="2179782"/>
                  <a:pt x="1510146" y="2161309"/>
                </a:cubicBezTo>
                <a:cubicBezTo>
                  <a:pt x="1496291" y="2152073"/>
                  <a:pt x="1484736" y="2137639"/>
                  <a:pt x="1468582" y="2133600"/>
                </a:cubicBezTo>
                <a:cubicBezTo>
                  <a:pt x="1450109" y="2128982"/>
                  <a:pt x="1431473" y="2124976"/>
                  <a:pt x="1413164" y="2119745"/>
                </a:cubicBezTo>
                <a:cubicBezTo>
                  <a:pt x="1399122" y="2115733"/>
                  <a:pt x="1386076" y="2107821"/>
                  <a:pt x="1371600" y="2105891"/>
                </a:cubicBezTo>
                <a:cubicBezTo>
                  <a:pt x="1316478" y="2098541"/>
                  <a:pt x="1260764" y="2096654"/>
                  <a:pt x="1205346" y="2092036"/>
                </a:cubicBezTo>
                <a:cubicBezTo>
                  <a:pt x="1226360" y="2078026"/>
                  <a:pt x="1259793" y="2050472"/>
                  <a:pt x="1288473" y="2050472"/>
                </a:cubicBezTo>
                <a:cubicBezTo>
                  <a:pt x="1339544" y="2050472"/>
                  <a:pt x="1355576" y="2067249"/>
                  <a:pt x="1399309" y="2078182"/>
                </a:cubicBezTo>
                <a:cubicBezTo>
                  <a:pt x="1422154" y="2083893"/>
                  <a:pt x="1445737" y="2086325"/>
                  <a:pt x="1468582" y="2092036"/>
                </a:cubicBezTo>
                <a:cubicBezTo>
                  <a:pt x="1482750" y="2095578"/>
                  <a:pt x="1497084" y="2099360"/>
                  <a:pt x="1510146" y="2105891"/>
                </a:cubicBezTo>
                <a:cubicBezTo>
                  <a:pt x="1525039" y="2113338"/>
                  <a:pt x="1551709" y="2133600"/>
                  <a:pt x="1551709" y="2133600"/>
                </a:cubicBezTo>
                <a:cubicBezTo>
                  <a:pt x="1477818" y="2022763"/>
                  <a:pt x="1574800" y="2156691"/>
                  <a:pt x="1482436" y="2064327"/>
                </a:cubicBezTo>
                <a:cubicBezTo>
                  <a:pt x="1419769" y="2001660"/>
                  <a:pt x="1494079" y="2035880"/>
                  <a:pt x="1413164" y="2008909"/>
                </a:cubicBezTo>
                <a:cubicBezTo>
                  <a:pt x="1380837" y="2013527"/>
                  <a:pt x="1348838" y="2022763"/>
                  <a:pt x="1316182" y="2022763"/>
                </a:cubicBezTo>
                <a:cubicBezTo>
                  <a:pt x="1194765" y="2022763"/>
                  <a:pt x="1199139" y="2020695"/>
                  <a:pt x="1122218" y="1995054"/>
                </a:cubicBezTo>
                <a:cubicBezTo>
                  <a:pt x="1131454" y="1981200"/>
                  <a:pt x="1133673" y="1957103"/>
                  <a:pt x="1149927" y="1953491"/>
                </a:cubicBezTo>
                <a:cubicBezTo>
                  <a:pt x="1246190" y="1932099"/>
                  <a:pt x="1228510" y="1968404"/>
                  <a:pt x="1288473" y="1995054"/>
                </a:cubicBezTo>
                <a:cubicBezTo>
                  <a:pt x="1315163" y="2006916"/>
                  <a:pt x="1371600" y="2022763"/>
                  <a:pt x="1371600" y="2022763"/>
                </a:cubicBezTo>
                <a:cubicBezTo>
                  <a:pt x="1399309" y="2018145"/>
                  <a:pt x="1434864" y="2028772"/>
                  <a:pt x="1454727" y="2008909"/>
                </a:cubicBezTo>
                <a:cubicBezTo>
                  <a:pt x="1466501" y="1997135"/>
                  <a:pt x="1439549" y="1978310"/>
                  <a:pt x="1427018" y="1967345"/>
                </a:cubicBezTo>
                <a:cubicBezTo>
                  <a:pt x="1401956" y="1945415"/>
                  <a:pt x="1371600" y="1930400"/>
                  <a:pt x="1343891" y="1911927"/>
                </a:cubicBezTo>
                <a:cubicBezTo>
                  <a:pt x="1308865" y="1888576"/>
                  <a:pt x="1301733" y="1878557"/>
                  <a:pt x="1260764" y="1870363"/>
                </a:cubicBezTo>
                <a:cubicBezTo>
                  <a:pt x="1228743" y="1863959"/>
                  <a:pt x="1196109" y="1861127"/>
                  <a:pt x="1163782" y="1856509"/>
                </a:cubicBezTo>
                <a:cubicBezTo>
                  <a:pt x="1151300" y="1844027"/>
                  <a:pt x="1103801" y="1791093"/>
                  <a:pt x="1080655" y="1787236"/>
                </a:cubicBezTo>
                <a:cubicBezTo>
                  <a:pt x="1066250" y="1784835"/>
                  <a:pt x="1052946" y="1796473"/>
                  <a:pt x="1039091" y="1801091"/>
                </a:cubicBezTo>
                <a:cubicBezTo>
                  <a:pt x="1002146" y="1796473"/>
                  <a:pt x="962825" y="1801064"/>
                  <a:pt x="928255" y="1787236"/>
                </a:cubicBezTo>
                <a:cubicBezTo>
                  <a:pt x="912795" y="1781052"/>
                  <a:pt x="907309" y="1760888"/>
                  <a:pt x="900546" y="1745672"/>
                </a:cubicBezTo>
                <a:cubicBezTo>
                  <a:pt x="888683" y="1718981"/>
                  <a:pt x="900545" y="1671781"/>
                  <a:pt x="872836" y="1662545"/>
                </a:cubicBezTo>
                <a:lnTo>
                  <a:pt x="831273" y="1648691"/>
                </a:lnTo>
                <a:cubicBezTo>
                  <a:pt x="766161" y="1583579"/>
                  <a:pt x="800577" y="1623429"/>
                  <a:pt x="734291" y="1524000"/>
                </a:cubicBezTo>
                <a:cubicBezTo>
                  <a:pt x="725055" y="1510145"/>
                  <a:pt x="720437" y="1491672"/>
                  <a:pt x="706582" y="1482436"/>
                </a:cubicBezTo>
                <a:cubicBezTo>
                  <a:pt x="607152" y="1416150"/>
                  <a:pt x="647003" y="1450566"/>
                  <a:pt x="581891" y="1385454"/>
                </a:cubicBezTo>
                <a:cubicBezTo>
                  <a:pt x="572655" y="1357745"/>
                  <a:pt x="555451" y="1331507"/>
                  <a:pt x="554182" y="1302327"/>
                </a:cubicBezTo>
                <a:cubicBezTo>
                  <a:pt x="539604" y="967037"/>
                  <a:pt x="628789" y="1042647"/>
                  <a:pt x="498764" y="955963"/>
                </a:cubicBezTo>
                <a:cubicBezTo>
                  <a:pt x="480291" y="960581"/>
                  <a:pt x="458215" y="957923"/>
                  <a:pt x="443346" y="969818"/>
                </a:cubicBezTo>
                <a:cubicBezTo>
                  <a:pt x="403379" y="1001792"/>
                  <a:pt x="459478" y="1041370"/>
                  <a:pt x="401782" y="983672"/>
                </a:cubicBezTo>
                <a:cubicBezTo>
                  <a:pt x="397164" y="1006763"/>
                  <a:pt x="387927" y="1029397"/>
                  <a:pt x="387927" y="1052945"/>
                </a:cubicBezTo>
                <a:cubicBezTo>
                  <a:pt x="387927" y="1071986"/>
                  <a:pt x="407803" y="1090299"/>
                  <a:pt x="401782" y="1108363"/>
                </a:cubicBezTo>
                <a:cubicBezTo>
                  <a:pt x="396516" y="1124160"/>
                  <a:pt x="374073" y="1126836"/>
                  <a:pt x="360218" y="1136072"/>
                </a:cubicBezTo>
                <a:cubicBezTo>
                  <a:pt x="346207" y="1115056"/>
                  <a:pt x="318655" y="1081627"/>
                  <a:pt x="318655" y="1052945"/>
                </a:cubicBezTo>
                <a:cubicBezTo>
                  <a:pt x="318655" y="1024854"/>
                  <a:pt x="327891" y="997527"/>
                  <a:pt x="332509" y="969818"/>
                </a:cubicBezTo>
                <a:cubicBezTo>
                  <a:pt x="297353" y="864351"/>
                  <a:pt x="276159" y="880963"/>
                  <a:pt x="374073" y="900545"/>
                </a:cubicBezTo>
                <a:cubicBezTo>
                  <a:pt x="380817" y="890429"/>
                  <a:pt x="422010" y="836539"/>
                  <a:pt x="415636" y="817418"/>
                </a:cubicBezTo>
                <a:cubicBezTo>
                  <a:pt x="409440" y="798830"/>
                  <a:pt x="387927" y="789709"/>
                  <a:pt x="374073" y="775854"/>
                </a:cubicBezTo>
                <a:cubicBezTo>
                  <a:pt x="346364" y="780472"/>
                  <a:pt x="317249" y="779845"/>
                  <a:pt x="290946" y="789709"/>
                </a:cubicBezTo>
                <a:cubicBezTo>
                  <a:pt x="263904" y="799850"/>
                  <a:pt x="255074" y="836213"/>
                  <a:pt x="249382" y="858982"/>
                </a:cubicBezTo>
                <a:cubicBezTo>
                  <a:pt x="241479" y="890592"/>
                  <a:pt x="237505" y="938153"/>
                  <a:pt x="221673" y="969818"/>
                </a:cubicBezTo>
                <a:cubicBezTo>
                  <a:pt x="214227" y="984711"/>
                  <a:pt x="203200" y="997527"/>
                  <a:pt x="193964" y="1011382"/>
                </a:cubicBezTo>
                <a:cubicBezTo>
                  <a:pt x="120807" y="986996"/>
                  <a:pt x="160501" y="1009678"/>
                  <a:pt x="96982" y="914400"/>
                </a:cubicBezTo>
                <a:lnTo>
                  <a:pt x="69273" y="872836"/>
                </a:lnTo>
                <a:lnTo>
                  <a:pt x="41564" y="831272"/>
                </a:lnTo>
                <a:cubicBezTo>
                  <a:pt x="27122" y="773505"/>
                  <a:pt x="12440" y="744401"/>
                  <a:pt x="41564" y="678872"/>
                </a:cubicBezTo>
                <a:cubicBezTo>
                  <a:pt x="53524" y="651962"/>
                  <a:pt x="118944" y="642209"/>
                  <a:pt x="138546" y="637309"/>
                </a:cubicBezTo>
                <a:cubicBezTo>
                  <a:pt x="152400" y="628073"/>
                  <a:pt x="174844" y="625396"/>
                  <a:pt x="180109" y="609600"/>
                </a:cubicBezTo>
                <a:cubicBezTo>
                  <a:pt x="186130" y="591536"/>
                  <a:pt x="174770" y="571213"/>
                  <a:pt x="166255" y="554182"/>
                </a:cubicBezTo>
                <a:cubicBezTo>
                  <a:pt x="142809" y="507288"/>
                  <a:pt x="83095" y="518551"/>
                  <a:pt x="41564" y="512618"/>
                </a:cubicBezTo>
                <a:cubicBezTo>
                  <a:pt x="46182" y="489527"/>
                  <a:pt x="42356" y="462938"/>
                  <a:pt x="55418" y="443345"/>
                </a:cubicBezTo>
                <a:cubicBezTo>
                  <a:pt x="90472" y="390765"/>
                  <a:pt x="130517" y="479794"/>
                  <a:pt x="69273" y="387927"/>
                </a:cubicBezTo>
                <a:cubicBezTo>
                  <a:pt x="73891" y="369454"/>
                  <a:pt x="77896" y="350818"/>
                  <a:pt x="83127" y="332509"/>
                </a:cubicBezTo>
                <a:cubicBezTo>
                  <a:pt x="87139" y="318467"/>
                  <a:pt x="101600" y="304800"/>
                  <a:pt x="96982" y="290945"/>
                </a:cubicBezTo>
                <a:cubicBezTo>
                  <a:pt x="90786" y="272357"/>
                  <a:pt x="72430" y="259103"/>
                  <a:pt x="55418" y="249382"/>
                </a:cubicBezTo>
                <a:cubicBezTo>
                  <a:pt x="38886" y="239935"/>
                  <a:pt x="18473" y="240145"/>
                  <a:pt x="0" y="235527"/>
                </a:cubicBezTo>
                <a:cubicBezTo>
                  <a:pt x="95278" y="172008"/>
                  <a:pt x="51534" y="190640"/>
                  <a:pt x="124691" y="166254"/>
                </a:cubicBezTo>
                <a:cubicBezTo>
                  <a:pt x="154962" y="120848"/>
                  <a:pt x="152400" y="141342"/>
                  <a:pt x="152400" y="110836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389418" y="27709"/>
            <a:ext cx="1122218" cy="637309"/>
          </a:xfrm>
          <a:custGeom>
            <a:avLst/>
            <a:gdLst>
              <a:gd name="connsiteX0" fmla="*/ 1108364 w 1122218"/>
              <a:gd name="connsiteY0" fmla="*/ 193964 h 637309"/>
              <a:gd name="connsiteX1" fmla="*/ 1122218 w 1122218"/>
              <a:gd name="connsiteY1" fmla="*/ 152400 h 637309"/>
              <a:gd name="connsiteX2" fmla="*/ 1108364 w 1122218"/>
              <a:gd name="connsiteY2" fmla="*/ 110836 h 637309"/>
              <a:gd name="connsiteX3" fmla="*/ 1011382 w 1122218"/>
              <a:gd name="connsiteY3" fmla="*/ 0 h 637309"/>
              <a:gd name="connsiteX4" fmla="*/ 969818 w 1122218"/>
              <a:gd name="connsiteY4" fmla="*/ 13855 h 637309"/>
              <a:gd name="connsiteX5" fmla="*/ 914400 w 1122218"/>
              <a:gd name="connsiteY5" fmla="*/ 83127 h 637309"/>
              <a:gd name="connsiteX6" fmla="*/ 540327 w 1122218"/>
              <a:gd name="connsiteY6" fmla="*/ 96982 h 637309"/>
              <a:gd name="connsiteX7" fmla="*/ 526473 w 1122218"/>
              <a:gd name="connsiteY7" fmla="*/ 138546 h 637309"/>
              <a:gd name="connsiteX8" fmla="*/ 401782 w 1122218"/>
              <a:gd name="connsiteY8" fmla="*/ 207818 h 637309"/>
              <a:gd name="connsiteX9" fmla="*/ 318655 w 1122218"/>
              <a:gd name="connsiteY9" fmla="*/ 193964 h 637309"/>
              <a:gd name="connsiteX10" fmla="*/ 235527 w 1122218"/>
              <a:gd name="connsiteY10" fmla="*/ 124691 h 637309"/>
              <a:gd name="connsiteX11" fmla="*/ 13855 w 1122218"/>
              <a:gd name="connsiteY11" fmla="*/ 180109 h 637309"/>
              <a:gd name="connsiteX12" fmla="*/ 0 w 1122218"/>
              <a:gd name="connsiteY12" fmla="*/ 221673 h 637309"/>
              <a:gd name="connsiteX13" fmla="*/ 13855 w 1122218"/>
              <a:gd name="connsiteY13" fmla="*/ 263236 h 637309"/>
              <a:gd name="connsiteX14" fmla="*/ 41564 w 1122218"/>
              <a:gd name="connsiteY14" fmla="*/ 290946 h 637309"/>
              <a:gd name="connsiteX15" fmla="*/ 13855 w 1122218"/>
              <a:gd name="connsiteY15" fmla="*/ 332509 h 637309"/>
              <a:gd name="connsiteX16" fmla="*/ 27709 w 1122218"/>
              <a:gd name="connsiteY16" fmla="*/ 526473 h 637309"/>
              <a:gd name="connsiteX17" fmla="*/ 69273 w 1122218"/>
              <a:gd name="connsiteY17" fmla="*/ 540327 h 637309"/>
              <a:gd name="connsiteX18" fmla="*/ 138546 w 1122218"/>
              <a:gd name="connsiteY18" fmla="*/ 595746 h 637309"/>
              <a:gd name="connsiteX19" fmla="*/ 166255 w 1122218"/>
              <a:gd name="connsiteY19" fmla="*/ 637309 h 637309"/>
              <a:gd name="connsiteX20" fmla="*/ 595746 w 1122218"/>
              <a:gd name="connsiteY20" fmla="*/ 623455 h 637309"/>
              <a:gd name="connsiteX21" fmla="*/ 720437 w 1122218"/>
              <a:gd name="connsiteY21" fmla="*/ 554182 h 637309"/>
              <a:gd name="connsiteX22" fmla="*/ 803564 w 1122218"/>
              <a:gd name="connsiteY22" fmla="*/ 512618 h 637309"/>
              <a:gd name="connsiteX23" fmla="*/ 845127 w 1122218"/>
              <a:gd name="connsiteY23" fmla="*/ 498764 h 637309"/>
              <a:gd name="connsiteX24" fmla="*/ 928255 w 1122218"/>
              <a:gd name="connsiteY24" fmla="*/ 443346 h 637309"/>
              <a:gd name="connsiteX25" fmla="*/ 955964 w 1122218"/>
              <a:gd name="connsiteY25" fmla="*/ 415636 h 637309"/>
              <a:gd name="connsiteX26" fmla="*/ 997527 w 1122218"/>
              <a:gd name="connsiteY26" fmla="*/ 387927 h 637309"/>
              <a:gd name="connsiteX27" fmla="*/ 1066800 w 1122218"/>
              <a:gd name="connsiteY27" fmla="*/ 318655 h 637309"/>
              <a:gd name="connsiteX28" fmla="*/ 1108364 w 1122218"/>
              <a:gd name="connsiteY28" fmla="*/ 193964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2218" h="637309">
                <a:moveTo>
                  <a:pt x="1108364" y="193964"/>
                </a:moveTo>
                <a:cubicBezTo>
                  <a:pt x="1117600" y="166255"/>
                  <a:pt x="1122218" y="167004"/>
                  <a:pt x="1122218" y="152400"/>
                </a:cubicBezTo>
                <a:cubicBezTo>
                  <a:pt x="1122218" y="137796"/>
                  <a:pt x="1115456" y="123602"/>
                  <a:pt x="1108364" y="110836"/>
                </a:cubicBezTo>
                <a:cubicBezTo>
                  <a:pt x="1060825" y="25264"/>
                  <a:pt x="1072097" y="40476"/>
                  <a:pt x="1011382" y="0"/>
                </a:cubicBezTo>
                <a:cubicBezTo>
                  <a:pt x="997527" y="4618"/>
                  <a:pt x="980145" y="3528"/>
                  <a:pt x="969818" y="13855"/>
                </a:cubicBezTo>
                <a:cubicBezTo>
                  <a:pt x="937871" y="45802"/>
                  <a:pt x="982741" y="76293"/>
                  <a:pt x="914400" y="83127"/>
                </a:cubicBezTo>
                <a:cubicBezTo>
                  <a:pt x="790243" y="95543"/>
                  <a:pt x="665018" y="92364"/>
                  <a:pt x="540327" y="96982"/>
                </a:cubicBezTo>
                <a:cubicBezTo>
                  <a:pt x="535709" y="110837"/>
                  <a:pt x="536800" y="128219"/>
                  <a:pt x="526473" y="138546"/>
                </a:cubicBezTo>
                <a:cubicBezTo>
                  <a:pt x="478833" y="186186"/>
                  <a:pt x="454048" y="190397"/>
                  <a:pt x="401782" y="207818"/>
                </a:cubicBezTo>
                <a:cubicBezTo>
                  <a:pt x="374073" y="203200"/>
                  <a:pt x="345305" y="202847"/>
                  <a:pt x="318655" y="193964"/>
                </a:cubicBezTo>
                <a:cubicBezTo>
                  <a:pt x="289721" y="184320"/>
                  <a:pt x="254820" y="143984"/>
                  <a:pt x="235527" y="124691"/>
                </a:cubicBezTo>
                <a:cubicBezTo>
                  <a:pt x="89209" y="135143"/>
                  <a:pt x="61014" y="85792"/>
                  <a:pt x="13855" y="180109"/>
                </a:cubicBezTo>
                <a:cubicBezTo>
                  <a:pt x="7324" y="193171"/>
                  <a:pt x="4618" y="207818"/>
                  <a:pt x="0" y="221673"/>
                </a:cubicBezTo>
                <a:cubicBezTo>
                  <a:pt x="4618" y="235527"/>
                  <a:pt x="6341" y="250713"/>
                  <a:pt x="13855" y="263236"/>
                </a:cubicBezTo>
                <a:cubicBezTo>
                  <a:pt x="20576" y="274437"/>
                  <a:pt x="41564" y="277884"/>
                  <a:pt x="41564" y="290946"/>
                </a:cubicBezTo>
                <a:cubicBezTo>
                  <a:pt x="41564" y="307597"/>
                  <a:pt x="23091" y="318655"/>
                  <a:pt x="13855" y="332509"/>
                </a:cubicBezTo>
                <a:cubicBezTo>
                  <a:pt x="18473" y="397164"/>
                  <a:pt x="11008" y="463842"/>
                  <a:pt x="27709" y="526473"/>
                </a:cubicBezTo>
                <a:cubicBezTo>
                  <a:pt x="31472" y="540584"/>
                  <a:pt x="56211" y="533796"/>
                  <a:pt x="69273" y="540327"/>
                </a:cubicBezTo>
                <a:cubicBezTo>
                  <a:pt x="93279" y="552330"/>
                  <a:pt x="121363" y="574267"/>
                  <a:pt x="138546" y="595746"/>
                </a:cubicBezTo>
                <a:cubicBezTo>
                  <a:pt x="148948" y="608748"/>
                  <a:pt x="157019" y="623455"/>
                  <a:pt x="166255" y="637309"/>
                </a:cubicBezTo>
                <a:cubicBezTo>
                  <a:pt x="309419" y="632691"/>
                  <a:pt x="452755" y="631866"/>
                  <a:pt x="595746" y="623455"/>
                </a:cubicBezTo>
                <a:cubicBezTo>
                  <a:pt x="646475" y="620471"/>
                  <a:pt x="676301" y="568895"/>
                  <a:pt x="720437" y="554182"/>
                </a:cubicBezTo>
                <a:cubicBezTo>
                  <a:pt x="824913" y="519355"/>
                  <a:pt x="696127" y="566336"/>
                  <a:pt x="803564" y="512618"/>
                </a:cubicBezTo>
                <a:cubicBezTo>
                  <a:pt x="816626" y="506087"/>
                  <a:pt x="831273" y="503382"/>
                  <a:pt x="845127" y="498764"/>
                </a:cubicBezTo>
                <a:cubicBezTo>
                  <a:pt x="872836" y="480291"/>
                  <a:pt x="904707" y="466895"/>
                  <a:pt x="928255" y="443346"/>
                </a:cubicBezTo>
                <a:cubicBezTo>
                  <a:pt x="937491" y="434109"/>
                  <a:pt x="945764" y="423796"/>
                  <a:pt x="955964" y="415636"/>
                </a:cubicBezTo>
                <a:cubicBezTo>
                  <a:pt x="968966" y="405234"/>
                  <a:pt x="984996" y="398892"/>
                  <a:pt x="997527" y="387927"/>
                </a:cubicBezTo>
                <a:cubicBezTo>
                  <a:pt x="1022103" y="366423"/>
                  <a:pt x="1066800" y="318655"/>
                  <a:pt x="1066800" y="318655"/>
                </a:cubicBezTo>
                <a:cubicBezTo>
                  <a:pt x="1081936" y="197571"/>
                  <a:pt x="1099128" y="221673"/>
                  <a:pt x="1108364" y="193964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357818" y="200891"/>
            <a:ext cx="2844352" cy="1585035"/>
          </a:xfrm>
          <a:custGeom>
            <a:avLst/>
            <a:gdLst>
              <a:gd name="connsiteX0" fmla="*/ 1170107 w 2846786"/>
              <a:gd name="connsiteY0" fmla="*/ 6927 h 1547647"/>
              <a:gd name="connsiteX1" fmla="*/ 1128543 w 2846786"/>
              <a:gd name="connsiteY1" fmla="*/ 48491 h 1547647"/>
              <a:gd name="connsiteX2" fmla="*/ 1086980 w 2846786"/>
              <a:gd name="connsiteY2" fmla="*/ 117764 h 1547647"/>
              <a:gd name="connsiteX3" fmla="*/ 1031561 w 2846786"/>
              <a:gd name="connsiteY3" fmla="*/ 187036 h 1547647"/>
              <a:gd name="connsiteX4" fmla="*/ 989998 w 2846786"/>
              <a:gd name="connsiteY4" fmla="*/ 270164 h 1547647"/>
              <a:gd name="connsiteX5" fmla="*/ 948434 w 2846786"/>
              <a:gd name="connsiteY5" fmla="*/ 297873 h 1547647"/>
              <a:gd name="connsiteX6" fmla="*/ 906871 w 2846786"/>
              <a:gd name="connsiteY6" fmla="*/ 339436 h 1547647"/>
              <a:gd name="connsiteX7" fmla="*/ 796034 w 2846786"/>
              <a:gd name="connsiteY7" fmla="*/ 367145 h 1547647"/>
              <a:gd name="connsiteX8" fmla="*/ 754471 w 2846786"/>
              <a:gd name="connsiteY8" fmla="*/ 381000 h 1547647"/>
              <a:gd name="connsiteX9" fmla="*/ 685198 w 2846786"/>
              <a:gd name="connsiteY9" fmla="*/ 394854 h 1547647"/>
              <a:gd name="connsiteX10" fmla="*/ 643634 w 2846786"/>
              <a:gd name="connsiteY10" fmla="*/ 422564 h 1547647"/>
              <a:gd name="connsiteX11" fmla="*/ 602071 w 2846786"/>
              <a:gd name="connsiteY11" fmla="*/ 436418 h 1547647"/>
              <a:gd name="connsiteX12" fmla="*/ 311125 w 2846786"/>
              <a:gd name="connsiteY12" fmla="*/ 450273 h 1547647"/>
              <a:gd name="connsiteX13" fmla="*/ 103307 w 2846786"/>
              <a:gd name="connsiteY13" fmla="*/ 464127 h 1547647"/>
              <a:gd name="connsiteX14" fmla="*/ 20180 w 2846786"/>
              <a:gd name="connsiteY14" fmla="*/ 477982 h 1547647"/>
              <a:gd name="connsiteX15" fmla="*/ 6325 w 2846786"/>
              <a:gd name="connsiteY15" fmla="*/ 519545 h 1547647"/>
              <a:gd name="connsiteX16" fmla="*/ 47889 w 2846786"/>
              <a:gd name="connsiteY16" fmla="*/ 699654 h 1547647"/>
              <a:gd name="connsiteX17" fmla="*/ 75598 w 2846786"/>
              <a:gd name="connsiteY17" fmla="*/ 727364 h 1547647"/>
              <a:gd name="connsiteX18" fmla="*/ 103307 w 2846786"/>
              <a:gd name="connsiteY18" fmla="*/ 810491 h 1547647"/>
              <a:gd name="connsiteX19" fmla="*/ 117161 w 2846786"/>
              <a:gd name="connsiteY19" fmla="*/ 907473 h 1547647"/>
              <a:gd name="connsiteX20" fmla="*/ 158725 w 2846786"/>
              <a:gd name="connsiteY20" fmla="*/ 935182 h 1547647"/>
              <a:gd name="connsiteX21" fmla="*/ 186434 w 2846786"/>
              <a:gd name="connsiteY21" fmla="*/ 893618 h 1547647"/>
              <a:gd name="connsiteX22" fmla="*/ 200289 w 2846786"/>
              <a:gd name="connsiteY22" fmla="*/ 782782 h 1547647"/>
              <a:gd name="connsiteX23" fmla="*/ 255707 w 2846786"/>
              <a:gd name="connsiteY23" fmla="*/ 755073 h 1547647"/>
              <a:gd name="connsiteX24" fmla="*/ 297271 w 2846786"/>
              <a:gd name="connsiteY24" fmla="*/ 727364 h 1547647"/>
              <a:gd name="connsiteX25" fmla="*/ 380398 w 2846786"/>
              <a:gd name="connsiteY25" fmla="*/ 699654 h 1547647"/>
              <a:gd name="connsiteX26" fmla="*/ 463525 w 2846786"/>
              <a:gd name="connsiteY26" fmla="*/ 755073 h 1547647"/>
              <a:gd name="connsiteX27" fmla="*/ 491234 w 2846786"/>
              <a:gd name="connsiteY27" fmla="*/ 879764 h 1547647"/>
              <a:gd name="connsiteX28" fmla="*/ 546652 w 2846786"/>
              <a:gd name="connsiteY28" fmla="*/ 962891 h 1547647"/>
              <a:gd name="connsiteX29" fmla="*/ 560507 w 2846786"/>
              <a:gd name="connsiteY29" fmla="*/ 1018309 h 1547647"/>
              <a:gd name="connsiteX30" fmla="*/ 588216 w 2846786"/>
              <a:gd name="connsiteY30" fmla="*/ 1156854 h 1547647"/>
              <a:gd name="connsiteX31" fmla="*/ 615925 w 2846786"/>
              <a:gd name="connsiteY31" fmla="*/ 1212273 h 1547647"/>
              <a:gd name="connsiteX32" fmla="*/ 657489 w 2846786"/>
              <a:gd name="connsiteY32" fmla="*/ 1295400 h 1547647"/>
              <a:gd name="connsiteX33" fmla="*/ 782180 w 2846786"/>
              <a:gd name="connsiteY33" fmla="*/ 1392382 h 1547647"/>
              <a:gd name="connsiteX34" fmla="*/ 865307 w 2846786"/>
              <a:gd name="connsiteY34" fmla="*/ 1475509 h 1547647"/>
              <a:gd name="connsiteX35" fmla="*/ 906871 w 2846786"/>
              <a:gd name="connsiteY35" fmla="*/ 1517073 h 1547647"/>
              <a:gd name="connsiteX36" fmla="*/ 989998 w 2846786"/>
              <a:gd name="connsiteY36" fmla="*/ 1544782 h 1547647"/>
              <a:gd name="connsiteX37" fmla="*/ 1294798 w 2846786"/>
              <a:gd name="connsiteY37" fmla="*/ 1530927 h 1547647"/>
              <a:gd name="connsiteX38" fmla="*/ 1322507 w 2846786"/>
              <a:gd name="connsiteY38" fmla="*/ 1489364 h 1547647"/>
              <a:gd name="connsiteX39" fmla="*/ 1391780 w 2846786"/>
              <a:gd name="connsiteY39" fmla="*/ 1433945 h 1547647"/>
              <a:gd name="connsiteX40" fmla="*/ 1461052 w 2846786"/>
              <a:gd name="connsiteY40" fmla="*/ 1350818 h 1547647"/>
              <a:gd name="connsiteX41" fmla="*/ 1502616 w 2846786"/>
              <a:gd name="connsiteY41" fmla="*/ 1336964 h 1547647"/>
              <a:gd name="connsiteX42" fmla="*/ 1530325 w 2846786"/>
              <a:gd name="connsiteY42" fmla="*/ 1309254 h 1547647"/>
              <a:gd name="connsiteX43" fmla="*/ 1696580 w 2846786"/>
              <a:gd name="connsiteY43" fmla="*/ 1267691 h 1547647"/>
              <a:gd name="connsiteX44" fmla="*/ 1918252 w 2846786"/>
              <a:gd name="connsiteY44" fmla="*/ 1239982 h 1547647"/>
              <a:gd name="connsiteX45" fmla="*/ 1959816 w 2846786"/>
              <a:gd name="connsiteY45" fmla="*/ 1226127 h 1547647"/>
              <a:gd name="connsiteX46" fmla="*/ 2195343 w 2846786"/>
              <a:gd name="connsiteY46" fmla="*/ 1212273 h 1547647"/>
              <a:gd name="connsiteX47" fmla="*/ 2278471 w 2846786"/>
              <a:gd name="connsiteY47" fmla="*/ 1184564 h 1547647"/>
              <a:gd name="connsiteX48" fmla="*/ 2320034 w 2846786"/>
              <a:gd name="connsiteY48" fmla="*/ 1170709 h 1547647"/>
              <a:gd name="connsiteX49" fmla="*/ 2486289 w 2846786"/>
              <a:gd name="connsiteY49" fmla="*/ 1087582 h 1547647"/>
              <a:gd name="connsiteX50" fmla="*/ 2527852 w 2846786"/>
              <a:gd name="connsiteY50" fmla="*/ 1073727 h 1547647"/>
              <a:gd name="connsiteX51" fmla="*/ 2638689 w 2846786"/>
              <a:gd name="connsiteY51" fmla="*/ 1046018 h 1547647"/>
              <a:gd name="connsiteX52" fmla="*/ 2763380 w 2846786"/>
              <a:gd name="connsiteY52" fmla="*/ 949036 h 1547647"/>
              <a:gd name="connsiteX53" fmla="*/ 2777234 w 2846786"/>
              <a:gd name="connsiteY53" fmla="*/ 907473 h 1547647"/>
              <a:gd name="connsiteX54" fmla="*/ 2818798 w 2846786"/>
              <a:gd name="connsiteY54" fmla="*/ 824345 h 1547647"/>
              <a:gd name="connsiteX55" fmla="*/ 2818798 w 2846786"/>
              <a:gd name="connsiteY55" fmla="*/ 547254 h 1547647"/>
              <a:gd name="connsiteX56" fmla="*/ 2721816 w 2846786"/>
              <a:gd name="connsiteY56" fmla="*/ 436418 h 1547647"/>
              <a:gd name="connsiteX57" fmla="*/ 2680252 w 2846786"/>
              <a:gd name="connsiteY57" fmla="*/ 353291 h 1547647"/>
              <a:gd name="connsiteX58" fmla="*/ 2666398 w 2846786"/>
              <a:gd name="connsiteY58" fmla="*/ 311727 h 1547647"/>
              <a:gd name="connsiteX59" fmla="*/ 2624834 w 2846786"/>
              <a:gd name="connsiteY59" fmla="*/ 297873 h 1547647"/>
              <a:gd name="connsiteX60" fmla="*/ 2597125 w 2846786"/>
              <a:gd name="connsiteY60" fmla="*/ 256309 h 1547647"/>
              <a:gd name="connsiteX61" fmla="*/ 2513998 w 2846786"/>
              <a:gd name="connsiteY61" fmla="*/ 214745 h 1547647"/>
              <a:gd name="connsiteX62" fmla="*/ 2444725 w 2846786"/>
              <a:gd name="connsiteY62" fmla="*/ 228600 h 1547647"/>
              <a:gd name="connsiteX63" fmla="*/ 2236907 w 2846786"/>
              <a:gd name="connsiteY63" fmla="*/ 242454 h 1547647"/>
              <a:gd name="connsiteX64" fmla="*/ 2153780 w 2846786"/>
              <a:gd name="connsiteY64" fmla="*/ 270164 h 1547647"/>
              <a:gd name="connsiteX65" fmla="*/ 2112216 w 2846786"/>
              <a:gd name="connsiteY65" fmla="*/ 311727 h 1547647"/>
              <a:gd name="connsiteX66" fmla="*/ 2029089 w 2846786"/>
              <a:gd name="connsiteY66" fmla="*/ 339436 h 1547647"/>
              <a:gd name="connsiteX67" fmla="*/ 1890543 w 2846786"/>
              <a:gd name="connsiteY67" fmla="*/ 367145 h 1547647"/>
              <a:gd name="connsiteX68" fmla="*/ 1807416 w 2846786"/>
              <a:gd name="connsiteY68" fmla="*/ 408709 h 1547647"/>
              <a:gd name="connsiteX69" fmla="*/ 1751998 w 2846786"/>
              <a:gd name="connsiteY69" fmla="*/ 394854 h 1547647"/>
              <a:gd name="connsiteX70" fmla="*/ 1710434 w 2846786"/>
              <a:gd name="connsiteY70" fmla="*/ 367145 h 1547647"/>
              <a:gd name="connsiteX71" fmla="*/ 1668871 w 2846786"/>
              <a:gd name="connsiteY71" fmla="*/ 353291 h 1547647"/>
              <a:gd name="connsiteX72" fmla="*/ 1641161 w 2846786"/>
              <a:gd name="connsiteY72" fmla="*/ 325582 h 1547647"/>
              <a:gd name="connsiteX73" fmla="*/ 1530325 w 2846786"/>
              <a:gd name="connsiteY73" fmla="*/ 284018 h 1547647"/>
              <a:gd name="connsiteX74" fmla="*/ 1488761 w 2846786"/>
              <a:gd name="connsiteY74" fmla="*/ 242454 h 1547647"/>
              <a:gd name="connsiteX75" fmla="*/ 1447198 w 2846786"/>
              <a:gd name="connsiteY75" fmla="*/ 214745 h 1547647"/>
              <a:gd name="connsiteX76" fmla="*/ 1322507 w 2846786"/>
              <a:gd name="connsiteY76" fmla="*/ 117764 h 1547647"/>
              <a:gd name="connsiteX77" fmla="*/ 1211671 w 2846786"/>
              <a:gd name="connsiteY77" fmla="*/ 20782 h 1547647"/>
              <a:gd name="connsiteX78" fmla="*/ 1142398 w 2846786"/>
              <a:gd name="connsiteY78" fmla="*/ 6927 h 1547647"/>
              <a:gd name="connsiteX79" fmla="*/ 1170107 w 2846786"/>
              <a:gd name="connsiteY79" fmla="*/ 6927 h 154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846786" h="1547647">
                <a:moveTo>
                  <a:pt x="1170107" y="6927"/>
                </a:moveTo>
                <a:cubicBezTo>
                  <a:pt x="1167798" y="13854"/>
                  <a:pt x="1139411" y="32188"/>
                  <a:pt x="1128543" y="48491"/>
                </a:cubicBezTo>
                <a:cubicBezTo>
                  <a:pt x="1056598" y="156408"/>
                  <a:pt x="1173280" y="31461"/>
                  <a:pt x="1086980" y="117764"/>
                </a:cubicBezTo>
                <a:cubicBezTo>
                  <a:pt x="1052154" y="222237"/>
                  <a:pt x="1103183" y="97507"/>
                  <a:pt x="1031561" y="187036"/>
                </a:cubicBezTo>
                <a:cubicBezTo>
                  <a:pt x="941415" y="299719"/>
                  <a:pt x="1106790" y="153372"/>
                  <a:pt x="989998" y="270164"/>
                </a:cubicBezTo>
                <a:cubicBezTo>
                  <a:pt x="978224" y="281938"/>
                  <a:pt x="961226" y="287213"/>
                  <a:pt x="948434" y="297873"/>
                </a:cubicBezTo>
                <a:cubicBezTo>
                  <a:pt x="933382" y="310416"/>
                  <a:pt x="923173" y="328568"/>
                  <a:pt x="906871" y="339436"/>
                </a:cubicBezTo>
                <a:cubicBezTo>
                  <a:pt x="887867" y="352105"/>
                  <a:pt x="807230" y="364346"/>
                  <a:pt x="796034" y="367145"/>
                </a:cubicBezTo>
                <a:cubicBezTo>
                  <a:pt x="781866" y="370687"/>
                  <a:pt x="768639" y="377458"/>
                  <a:pt x="754471" y="381000"/>
                </a:cubicBezTo>
                <a:cubicBezTo>
                  <a:pt x="731626" y="386711"/>
                  <a:pt x="708289" y="390236"/>
                  <a:pt x="685198" y="394854"/>
                </a:cubicBezTo>
                <a:cubicBezTo>
                  <a:pt x="671343" y="404091"/>
                  <a:pt x="658527" y="415117"/>
                  <a:pt x="643634" y="422564"/>
                </a:cubicBezTo>
                <a:cubicBezTo>
                  <a:pt x="630572" y="429095"/>
                  <a:pt x="616624" y="435205"/>
                  <a:pt x="602071" y="436418"/>
                </a:cubicBezTo>
                <a:cubicBezTo>
                  <a:pt x="505314" y="444481"/>
                  <a:pt x="408067" y="444887"/>
                  <a:pt x="311125" y="450273"/>
                </a:cubicBezTo>
                <a:cubicBezTo>
                  <a:pt x="241805" y="454124"/>
                  <a:pt x="172580" y="459509"/>
                  <a:pt x="103307" y="464127"/>
                </a:cubicBezTo>
                <a:cubicBezTo>
                  <a:pt x="75598" y="468745"/>
                  <a:pt x="44570" y="464045"/>
                  <a:pt x="20180" y="477982"/>
                </a:cubicBezTo>
                <a:cubicBezTo>
                  <a:pt x="7500" y="485227"/>
                  <a:pt x="6325" y="504941"/>
                  <a:pt x="6325" y="519545"/>
                </a:cubicBezTo>
                <a:cubicBezTo>
                  <a:pt x="6325" y="618024"/>
                  <a:pt x="0" y="639792"/>
                  <a:pt x="47889" y="699654"/>
                </a:cubicBezTo>
                <a:cubicBezTo>
                  <a:pt x="56049" y="709854"/>
                  <a:pt x="66362" y="718127"/>
                  <a:pt x="75598" y="727364"/>
                </a:cubicBezTo>
                <a:cubicBezTo>
                  <a:pt x="84834" y="755073"/>
                  <a:pt x="99177" y="781577"/>
                  <a:pt x="103307" y="810491"/>
                </a:cubicBezTo>
                <a:cubicBezTo>
                  <a:pt x="107925" y="842818"/>
                  <a:pt x="103898" y="877632"/>
                  <a:pt x="117161" y="907473"/>
                </a:cubicBezTo>
                <a:cubicBezTo>
                  <a:pt x="123924" y="922689"/>
                  <a:pt x="144870" y="925946"/>
                  <a:pt x="158725" y="935182"/>
                </a:cubicBezTo>
                <a:cubicBezTo>
                  <a:pt x="167961" y="921327"/>
                  <a:pt x="182053" y="909682"/>
                  <a:pt x="186434" y="893618"/>
                </a:cubicBezTo>
                <a:cubicBezTo>
                  <a:pt x="196231" y="857697"/>
                  <a:pt x="183638" y="816084"/>
                  <a:pt x="200289" y="782782"/>
                </a:cubicBezTo>
                <a:cubicBezTo>
                  <a:pt x="209525" y="764309"/>
                  <a:pt x="237775" y="765320"/>
                  <a:pt x="255707" y="755073"/>
                </a:cubicBezTo>
                <a:cubicBezTo>
                  <a:pt x="270164" y="746812"/>
                  <a:pt x="282055" y="734127"/>
                  <a:pt x="297271" y="727364"/>
                </a:cubicBezTo>
                <a:cubicBezTo>
                  <a:pt x="323962" y="715501"/>
                  <a:pt x="380398" y="699654"/>
                  <a:pt x="380398" y="699654"/>
                </a:cubicBezTo>
                <a:cubicBezTo>
                  <a:pt x="408107" y="718127"/>
                  <a:pt x="458050" y="722224"/>
                  <a:pt x="463525" y="755073"/>
                </a:cubicBezTo>
                <a:cubicBezTo>
                  <a:pt x="467283" y="777622"/>
                  <a:pt x="474994" y="850532"/>
                  <a:pt x="491234" y="879764"/>
                </a:cubicBezTo>
                <a:cubicBezTo>
                  <a:pt x="507407" y="908875"/>
                  <a:pt x="546652" y="962891"/>
                  <a:pt x="546652" y="962891"/>
                </a:cubicBezTo>
                <a:cubicBezTo>
                  <a:pt x="551270" y="981364"/>
                  <a:pt x="556773" y="999638"/>
                  <a:pt x="560507" y="1018309"/>
                </a:cubicBezTo>
                <a:cubicBezTo>
                  <a:pt x="567350" y="1052523"/>
                  <a:pt x="574422" y="1120070"/>
                  <a:pt x="588216" y="1156854"/>
                </a:cubicBezTo>
                <a:cubicBezTo>
                  <a:pt x="595468" y="1176192"/>
                  <a:pt x="607789" y="1193290"/>
                  <a:pt x="615925" y="1212273"/>
                </a:cubicBezTo>
                <a:cubicBezTo>
                  <a:pt x="637978" y="1263729"/>
                  <a:pt x="618336" y="1248416"/>
                  <a:pt x="657489" y="1295400"/>
                </a:cubicBezTo>
                <a:cubicBezTo>
                  <a:pt x="754987" y="1412400"/>
                  <a:pt x="627702" y="1237904"/>
                  <a:pt x="782180" y="1392382"/>
                </a:cubicBezTo>
                <a:lnTo>
                  <a:pt x="865307" y="1475509"/>
                </a:lnTo>
                <a:cubicBezTo>
                  <a:pt x="879162" y="1489364"/>
                  <a:pt x="888283" y="1510877"/>
                  <a:pt x="906871" y="1517073"/>
                </a:cubicBezTo>
                <a:lnTo>
                  <a:pt x="989998" y="1544782"/>
                </a:lnTo>
                <a:cubicBezTo>
                  <a:pt x="1091598" y="1540164"/>
                  <a:pt x="1194477" y="1547647"/>
                  <a:pt x="1294798" y="1530927"/>
                </a:cubicBezTo>
                <a:cubicBezTo>
                  <a:pt x="1311222" y="1528190"/>
                  <a:pt x="1312105" y="1502366"/>
                  <a:pt x="1322507" y="1489364"/>
                </a:cubicBezTo>
                <a:cubicBezTo>
                  <a:pt x="1345071" y="1461159"/>
                  <a:pt x="1360915" y="1454522"/>
                  <a:pt x="1391780" y="1433945"/>
                </a:cubicBezTo>
                <a:cubicBezTo>
                  <a:pt x="1412225" y="1403278"/>
                  <a:pt x="1429052" y="1372151"/>
                  <a:pt x="1461052" y="1350818"/>
                </a:cubicBezTo>
                <a:cubicBezTo>
                  <a:pt x="1473203" y="1342717"/>
                  <a:pt x="1488761" y="1341582"/>
                  <a:pt x="1502616" y="1336964"/>
                </a:cubicBezTo>
                <a:cubicBezTo>
                  <a:pt x="1511852" y="1327727"/>
                  <a:pt x="1518642" y="1315096"/>
                  <a:pt x="1530325" y="1309254"/>
                </a:cubicBezTo>
                <a:cubicBezTo>
                  <a:pt x="1585213" y="1281809"/>
                  <a:pt x="1637432" y="1277548"/>
                  <a:pt x="1696580" y="1267691"/>
                </a:cubicBezTo>
                <a:cubicBezTo>
                  <a:pt x="1806162" y="1231162"/>
                  <a:pt x="1678660" y="1269931"/>
                  <a:pt x="1918252" y="1239982"/>
                </a:cubicBezTo>
                <a:cubicBezTo>
                  <a:pt x="1932743" y="1238171"/>
                  <a:pt x="1945284" y="1227580"/>
                  <a:pt x="1959816" y="1226127"/>
                </a:cubicBezTo>
                <a:cubicBezTo>
                  <a:pt x="2038070" y="1218302"/>
                  <a:pt x="2116834" y="1216891"/>
                  <a:pt x="2195343" y="1212273"/>
                </a:cubicBezTo>
                <a:lnTo>
                  <a:pt x="2278471" y="1184564"/>
                </a:lnTo>
                <a:cubicBezTo>
                  <a:pt x="2292325" y="1179946"/>
                  <a:pt x="2307883" y="1178810"/>
                  <a:pt x="2320034" y="1170709"/>
                </a:cubicBezTo>
                <a:cubicBezTo>
                  <a:pt x="2427466" y="1099087"/>
                  <a:pt x="2371566" y="1125823"/>
                  <a:pt x="2486289" y="1087582"/>
                </a:cubicBezTo>
                <a:cubicBezTo>
                  <a:pt x="2500143" y="1082964"/>
                  <a:pt x="2513684" y="1077269"/>
                  <a:pt x="2527852" y="1073727"/>
                </a:cubicBezTo>
                <a:lnTo>
                  <a:pt x="2638689" y="1046018"/>
                </a:lnTo>
                <a:cubicBezTo>
                  <a:pt x="2738119" y="979732"/>
                  <a:pt x="2698268" y="1014148"/>
                  <a:pt x="2763380" y="949036"/>
                </a:cubicBezTo>
                <a:cubicBezTo>
                  <a:pt x="2767998" y="935182"/>
                  <a:pt x="2770703" y="920535"/>
                  <a:pt x="2777234" y="907473"/>
                </a:cubicBezTo>
                <a:cubicBezTo>
                  <a:pt x="2830951" y="800038"/>
                  <a:pt x="2783972" y="928821"/>
                  <a:pt x="2818798" y="824345"/>
                </a:cubicBezTo>
                <a:cubicBezTo>
                  <a:pt x="2827754" y="734782"/>
                  <a:pt x="2846786" y="636817"/>
                  <a:pt x="2818798" y="547254"/>
                </a:cubicBezTo>
                <a:cubicBezTo>
                  <a:pt x="2797530" y="479196"/>
                  <a:pt x="2769396" y="468137"/>
                  <a:pt x="2721816" y="436418"/>
                </a:cubicBezTo>
                <a:cubicBezTo>
                  <a:pt x="2686989" y="331938"/>
                  <a:pt x="2733970" y="460729"/>
                  <a:pt x="2680252" y="353291"/>
                </a:cubicBezTo>
                <a:cubicBezTo>
                  <a:pt x="2673721" y="340229"/>
                  <a:pt x="2676725" y="322054"/>
                  <a:pt x="2666398" y="311727"/>
                </a:cubicBezTo>
                <a:cubicBezTo>
                  <a:pt x="2656071" y="301400"/>
                  <a:pt x="2638689" y="302491"/>
                  <a:pt x="2624834" y="297873"/>
                </a:cubicBezTo>
                <a:cubicBezTo>
                  <a:pt x="2615598" y="284018"/>
                  <a:pt x="2608899" y="268083"/>
                  <a:pt x="2597125" y="256309"/>
                </a:cubicBezTo>
                <a:cubicBezTo>
                  <a:pt x="2570269" y="229453"/>
                  <a:pt x="2547801" y="226013"/>
                  <a:pt x="2513998" y="214745"/>
                </a:cubicBezTo>
                <a:cubicBezTo>
                  <a:pt x="2490907" y="219363"/>
                  <a:pt x="2468156" y="226257"/>
                  <a:pt x="2444725" y="228600"/>
                </a:cubicBezTo>
                <a:cubicBezTo>
                  <a:pt x="2375643" y="235508"/>
                  <a:pt x="2305636" y="232636"/>
                  <a:pt x="2236907" y="242454"/>
                </a:cubicBezTo>
                <a:cubicBezTo>
                  <a:pt x="2207993" y="246585"/>
                  <a:pt x="2153780" y="270164"/>
                  <a:pt x="2153780" y="270164"/>
                </a:cubicBezTo>
                <a:cubicBezTo>
                  <a:pt x="2139925" y="284018"/>
                  <a:pt x="2129344" y="302212"/>
                  <a:pt x="2112216" y="311727"/>
                </a:cubicBezTo>
                <a:cubicBezTo>
                  <a:pt x="2086684" y="325911"/>
                  <a:pt x="2056798" y="330200"/>
                  <a:pt x="2029089" y="339436"/>
                </a:cubicBezTo>
                <a:cubicBezTo>
                  <a:pt x="1956543" y="363618"/>
                  <a:pt x="2001987" y="351225"/>
                  <a:pt x="1890543" y="367145"/>
                </a:cubicBezTo>
                <a:cubicBezTo>
                  <a:pt x="1869529" y="381155"/>
                  <a:pt x="1836096" y="408709"/>
                  <a:pt x="1807416" y="408709"/>
                </a:cubicBezTo>
                <a:cubicBezTo>
                  <a:pt x="1788375" y="408709"/>
                  <a:pt x="1770471" y="399472"/>
                  <a:pt x="1751998" y="394854"/>
                </a:cubicBezTo>
                <a:cubicBezTo>
                  <a:pt x="1738143" y="385618"/>
                  <a:pt x="1725327" y="374592"/>
                  <a:pt x="1710434" y="367145"/>
                </a:cubicBezTo>
                <a:cubicBezTo>
                  <a:pt x="1697372" y="360614"/>
                  <a:pt x="1681394" y="360804"/>
                  <a:pt x="1668871" y="353291"/>
                </a:cubicBezTo>
                <a:cubicBezTo>
                  <a:pt x="1657670" y="346571"/>
                  <a:pt x="1652844" y="331424"/>
                  <a:pt x="1641161" y="325582"/>
                </a:cubicBezTo>
                <a:cubicBezTo>
                  <a:pt x="1544475" y="277239"/>
                  <a:pt x="1625803" y="352217"/>
                  <a:pt x="1530325" y="284018"/>
                </a:cubicBezTo>
                <a:cubicBezTo>
                  <a:pt x="1514381" y="272630"/>
                  <a:pt x="1503813" y="254997"/>
                  <a:pt x="1488761" y="242454"/>
                </a:cubicBezTo>
                <a:cubicBezTo>
                  <a:pt x="1475969" y="231794"/>
                  <a:pt x="1459643" y="225807"/>
                  <a:pt x="1447198" y="214745"/>
                </a:cubicBezTo>
                <a:cubicBezTo>
                  <a:pt x="1335055" y="115062"/>
                  <a:pt x="1408212" y="146331"/>
                  <a:pt x="1322507" y="117764"/>
                </a:cubicBezTo>
                <a:cubicBezTo>
                  <a:pt x="1304368" y="99625"/>
                  <a:pt x="1248329" y="34529"/>
                  <a:pt x="1211671" y="20782"/>
                </a:cubicBezTo>
                <a:cubicBezTo>
                  <a:pt x="1189622" y="12514"/>
                  <a:pt x="1165946" y="6927"/>
                  <a:pt x="1142398" y="6927"/>
                </a:cubicBezTo>
                <a:cubicBezTo>
                  <a:pt x="1127794" y="6927"/>
                  <a:pt x="1172416" y="0"/>
                  <a:pt x="1170107" y="6927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262255" y="837680"/>
            <a:ext cx="2701636" cy="1365193"/>
          </a:xfrm>
          <a:custGeom>
            <a:avLst/>
            <a:gdLst>
              <a:gd name="connsiteX0" fmla="*/ 1939636 w 2701636"/>
              <a:gd name="connsiteY0" fmla="*/ 62865 h 1365193"/>
              <a:gd name="connsiteX1" fmla="*/ 1953490 w 2701636"/>
              <a:gd name="connsiteY1" fmla="*/ 7447 h 1365193"/>
              <a:gd name="connsiteX2" fmla="*/ 1995054 w 2701636"/>
              <a:gd name="connsiteY2" fmla="*/ 35156 h 1365193"/>
              <a:gd name="connsiteX3" fmla="*/ 2050472 w 2701636"/>
              <a:gd name="connsiteY3" fmla="*/ 62865 h 1365193"/>
              <a:gd name="connsiteX4" fmla="*/ 2133600 w 2701636"/>
              <a:gd name="connsiteY4" fmla="*/ 104429 h 1365193"/>
              <a:gd name="connsiteX5" fmla="*/ 2175163 w 2701636"/>
              <a:gd name="connsiteY5" fmla="*/ 132138 h 1365193"/>
              <a:gd name="connsiteX6" fmla="*/ 2189018 w 2701636"/>
              <a:gd name="connsiteY6" fmla="*/ 173702 h 1365193"/>
              <a:gd name="connsiteX7" fmla="*/ 2202872 w 2701636"/>
              <a:gd name="connsiteY7" fmla="*/ 326102 h 1365193"/>
              <a:gd name="connsiteX8" fmla="*/ 2286000 w 2701636"/>
              <a:gd name="connsiteY8" fmla="*/ 353811 h 1365193"/>
              <a:gd name="connsiteX9" fmla="*/ 2327563 w 2701636"/>
              <a:gd name="connsiteY9" fmla="*/ 381520 h 1365193"/>
              <a:gd name="connsiteX10" fmla="*/ 2369127 w 2701636"/>
              <a:gd name="connsiteY10" fmla="*/ 423084 h 1365193"/>
              <a:gd name="connsiteX11" fmla="*/ 2452254 w 2701636"/>
              <a:gd name="connsiteY11" fmla="*/ 436938 h 1365193"/>
              <a:gd name="connsiteX12" fmla="*/ 2493818 w 2701636"/>
              <a:gd name="connsiteY12" fmla="*/ 423084 h 1365193"/>
              <a:gd name="connsiteX13" fmla="*/ 2521527 w 2701636"/>
              <a:gd name="connsiteY13" fmla="*/ 381520 h 1365193"/>
              <a:gd name="connsiteX14" fmla="*/ 2701636 w 2701636"/>
              <a:gd name="connsiteY14" fmla="*/ 395375 h 1365193"/>
              <a:gd name="connsiteX15" fmla="*/ 2632363 w 2701636"/>
              <a:gd name="connsiteY15" fmla="*/ 547775 h 1365193"/>
              <a:gd name="connsiteX16" fmla="*/ 2646218 w 2701636"/>
              <a:gd name="connsiteY16" fmla="*/ 589338 h 1365193"/>
              <a:gd name="connsiteX17" fmla="*/ 2632363 w 2701636"/>
              <a:gd name="connsiteY17" fmla="*/ 630902 h 1365193"/>
              <a:gd name="connsiteX18" fmla="*/ 2549236 w 2701636"/>
              <a:gd name="connsiteY18" fmla="*/ 672465 h 1365193"/>
              <a:gd name="connsiteX19" fmla="*/ 2535381 w 2701636"/>
              <a:gd name="connsiteY19" fmla="*/ 714029 h 1365193"/>
              <a:gd name="connsiteX20" fmla="*/ 2521527 w 2701636"/>
              <a:gd name="connsiteY20" fmla="*/ 1060393 h 1365193"/>
              <a:gd name="connsiteX21" fmla="*/ 2466109 w 2701636"/>
              <a:gd name="connsiteY21" fmla="*/ 1143520 h 1365193"/>
              <a:gd name="connsiteX22" fmla="*/ 2424545 w 2701636"/>
              <a:gd name="connsiteY22" fmla="*/ 1226647 h 1365193"/>
              <a:gd name="connsiteX23" fmla="*/ 2410690 w 2701636"/>
              <a:gd name="connsiteY23" fmla="*/ 1323629 h 1365193"/>
              <a:gd name="connsiteX24" fmla="*/ 2327563 w 2701636"/>
              <a:gd name="connsiteY24" fmla="*/ 1365193 h 1365193"/>
              <a:gd name="connsiteX25" fmla="*/ 2258290 w 2701636"/>
              <a:gd name="connsiteY25" fmla="*/ 1282065 h 1365193"/>
              <a:gd name="connsiteX26" fmla="*/ 2202872 w 2701636"/>
              <a:gd name="connsiteY26" fmla="*/ 1240502 h 1365193"/>
              <a:gd name="connsiteX27" fmla="*/ 2161309 w 2701636"/>
              <a:gd name="connsiteY27" fmla="*/ 1198938 h 1365193"/>
              <a:gd name="connsiteX28" fmla="*/ 2119745 w 2701636"/>
              <a:gd name="connsiteY28" fmla="*/ 1171229 h 1365193"/>
              <a:gd name="connsiteX29" fmla="*/ 2078181 w 2701636"/>
              <a:gd name="connsiteY29" fmla="*/ 1129665 h 1365193"/>
              <a:gd name="connsiteX30" fmla="*/ 2036618 w 2701636"/>
              <a:gd name="connsiteY30" fmla="*/ 1115811 h 1365193"/>
              <a:gd name="connsiteX31" fmla="*/ 1995054 w 2701636"/>
              <a:gd name="connsiteY31" fmla="*/ 1088102 h 1365193"/>
              <a:gd name="connsiteX32" fmla="*/ 1953490 w 2701636"/>
              <a:gd name="connsiteY32" fmla="*/ 1101956 h 1365193"/>
              <a:gd name="connsiteX33" fmla="*/ 1884218 w 2701636"/>
              <a:gd name="connsiteY33" fmla="*/ 1157375 h 1365193"/>
              <a:gd name="connsiteX34" fmla="*/ 1801090 w 2701636"/>
              <a:gd name="connsiteY34" fmla="*/ 1198938 h 1365193"/>
              <a:gd name="connsiteX35" fmla="*/ 1690254 w 2701636"/>
              <a:gd name="connsiteY35" fmla="*/ 1143520 h 1365193"/>
              <a:gd name="connsiteX36" fmla="*/ 1593272 w 2701636"/>
              <a:gd name="connsiteY36" fmla="*/ 1074247 h 1365193"/>
              <a:gd name="connsiteX37" fmla="*/ 1524000 w 2701636"/>
              <a:gd name="connsiteY37" fmla="*/ 1004975 h 1365193"/>
              <a:gd name="connsiteX38" fmla="*/ 1454727 w 2701636"/>
              <a:gd name="connsiteY38" fmla="*/ 963411 h 1365193"/>
              <a:gd name="connsiteX39" fmla="*/ 1413163 w 2701636"/>
              <a:gd name="connsiteY39" fmla="*/ 935702 h 1365193"/>
              <a:gd name="connsiteX40" fmla="*/ 1330036 w 2701636"/>
              <a:gd name="connsiteY40" fmla="*/ 907993 h 1365193"/>
              <a:gd name="connsiteX41" fmla="*/ 1260763 w 2701636"/>
              <a:gd name="connsiteY41" fmla="*/ 977265 h 1365193"/>
              <a:gd name="connsiteX42" fmla="*/ 1246909 w 2701636"/>
              <a:gd name="connsiteY42" fmla="*/ 1032684 h 1365193"/>
              <a:gd name="connsiteX43" fmla="*/ 1191490 w 2701636"/>
              <a:gd name="connsiteY43" fmla="*/ 1060393 h 1365193"/>
              <a:gd name="connsiteX44" fmla="*/ 858981 w 2701636"/>
              <a:gd name="connsiteY44" fmla="*/ 1046538 h 1365193"/>
              <a:gd name="connsiteX45" fmla="*/ 817418 w 2701636"/>
              <a:gd name="connsiteY45" fmla="*/ 1018829 h 1365193"/>
              <a:gd name="connsiteX46" fmla="*/ 665018 w 2701636"/>
              <a:gd name="connsiteY46" fmla="*/ 1032684 h 1365193"/>
              <a:gd name="connsiteX47" fmla="*/ 374072 w 2701636"/>
              <a:gd name="connsiteY47" fmla="*/ 1074247 h 1365193"/>
              <a:gd name="connsiteX48" fmla="*/ 290945 w 2701636"/>
              <a:gd name="connsiteY48" fmla="*/ 1046538 h 1365193"/>
              <a:gd name="connsiteX49" fmla="*/ 207818 w 2701636"/>
              <a:gd name="connsiteY49" fmla="*/ 1004975 h 1365193"/>
              <a:gd name="connsiteX50" fmla="*/ 0 w 2701636"/>
              <a:gd name="connsiteY50" fmla="*/ 991120 h 1365193"/>
              <a:gd name="connsiteX51" fmla="*/ 13854 w 2701636"/>
              <a:gd name="connsiteY51" fmla="*/ 949556 h 1365193"/>
              <a:gd name="connsiteX52" fmla="*/ 124690 w 2701636"/>
              <a:gd name="connsiteY52" fmla="*/ 949556 h 1365193"/>
              <a:gd name="connsiteX53" fmla="*/ 332509 w 2701636"/>
              <a:gd name="connsiteY53" fmla="*/ 935702 h 1365193"/>
              <a:gd name="connsiteX54" fmla="*/ 415636 w 2701636"/>
              <a:gd name="connsiteY54" fmla="*/ 880284 h 1365193"/>
              <a:gd name="connsiteX55" fmla="*/ 457200 w 2701636"/>
              <a:gd name="connsiteY55" fmla="*/ 852575 h 1365193"/>
              <a:gd name="connsiteX56" fmla="*/ 498763 w 2701636"/>
              <a:gd name="connsiteY56" fmla="*/ 824865 h 1365193"/>
              <a:gd name="connsiteX57" fmla="*/ 540327 w 2701636"/>
              <a:gd name="connsiteY57" fmla="*/ 811011 h 1365193"/>
              <a:gd name="connsiteX58" fmla="*/ 581890 w 2701636"/>
              <a:gd name="connsiteY58" fmla="*/ 783302 h 1365193"/>
              <a:gd name="connsiteX59" fmla="*/ 609600 w 2701636"/>
              <a:gd name="connsiteY59" fmla="*/ 755593 h 1365193"/>
              <a:gd name="connsiteX60" fmla="*/ 692727 w 2701636"/>
              <a:gd name="connsiteY60" fmla="*/ 727884 h 1365193"/>
              <a:gd name="connsiteX61" fmla="*/ 734290 w 2701636"/>
              <a:gd name="connsiteY61" fmla="*/ 714029 h 1365193"/>
              <a:gd name="connsiteX62" fmla="*/ 775854 w 2701636"/>
              <a:gd name="connsiteY62" fmla="*/ 686320 h 1365193"/>
              <a:gd name="connsiteX63" fmla="*/ 955963 w 2701636"/>
              <a:gd name="connsiteY63" fmla="*/ 672465 h 1365193"/>
              <a:gd name="connsiteX64" fmla="*/ 1080654 w 2701636"/>
              <a:gd name="connsiteY64" fmla="*/ 630902 h 1365193"/>
              <a:gd name="connsiteX65" fmla="*/ 1122218 w 2701636"/>
              <a:gd name="connsiteY65" fmla="*/ 617047 h 1365193"/>
              <a:gd name="connsiteX66" fmla="*/ 1163781 w 2701636"/>
              <a:gd name="connsiteY66" fmla="*/ 603193 h 1365193"/>
              <a:gd name="connsiteX67" fmla="*/ 1316181 w 2701636"/>
              <a:gd name="connsiteY67" fmla="*/ 561629 h 1365193"/>
              <a:gd name="connsiteX68" fmla="*/ 1357745 w 2701636"/>
              <a:gd name="connsiteY68" fmla="*/ 547775 h 1365193"/>
              <a:gd name="connsiteX69" fmla="*/ 1565563 w 2701636"/>
              <a:gd name="connsiteY69" fmla="*/ 533920 h 1365193"/>
              <a:gd name="connsiteX70" fmla="*/ 1662545 w 2701636"/>
              <a:gd name="connsiteY70" fmla="*/ 492356 h 1365193"/>
              <a:gd name="connsiteX71" fmla="*/ 1745672 w 2701636"/>
              <a:gd name="connsiteY71" fmla="*/ 436938 h 1365193"/>
              <a:gd name="connsiteX72" fmla="*/ 1787236 w 2701636"/>
              <a:gd name="connsiteY72" fmla="*/ 409229 h 1365193"/>
              <a:gd name="connsiteX73" fmla="*/ 1828800 w 2701636"/>
              <a:gd name="connsiteY73" fmla="*/ 381520 h 1365193"/>
              <a:gd name="connsiteX74" fmla="*/ 1870363 w 2701636"/>
              <a:gd name="connsiteY74" fmla="*/ 353811 h 1365193"/>
              <a:gd name="connsiteX75" fmla="*/ 1898072 w 2701636"/>
              <a:gd name="connsiteY75" fmla="*/ 270684 h 1365193"/>
              <a:gd name="connsiteX76" fmla="*/ 1939636 w 2701636"/>
              <a:gd name="connsiteY76" fmla="*/ 118284 h 1365193"/>
              <a:gd name="connsiteX77" fmla="*/ 1939636 w 2701636"/>
              <a:gd name="connsiteY77" fmla="*/ 62865 h 136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701636" h="1365193">
                <a:moveTo>
                  <a:pt x="1939636" y="62865"/>
                </a:moveTo>
                <a:cubicBezTo>
                  <a:pt x="1944254" y="44392"/>
                  <a:pt x="1936459" y="15962"/>
                  <a:pt x="1953490" y="7447"/>
                </a:cubicBezTo>
                <a:cubicBezTo>
                  <a:pt x="1968383" y="0"/>
                  <a:pt x="1980597" y="26895"/>
                  <a:pt x="1995054" y="35156"/>
                </a:cubicBezTo>
                <a:cubicBezTo>
                  <a:pt x="2012986" y="45403"/>
                  <a:pt x="2031999" y="53629"/>
                  <a:pt x="2050472" y="62865"/>
                </a:cubicBezTo>
                <a:cubicBezTo>
                  <a:pt x="2106242" y="118637"/>
                  <a:pt x="2044231" y="66129"/>
                  <a:pt x="2133600" y="104429"/>
                </a:cubicBezTo>
                <a:cubicBezTo>
                  <a:pt x="2148905" y="110988"/>
                  <a:pt x="2161309" y="122902"/>
                  <a:pt x="2175163" y="132138"/>
                </a:cubicBezTo>
                <a:cubicBezTo>
                  <a:pt x="2179781" y="145993"/>
                  <a:pt x="2186953" y="159245"/>
                  <a:pt x="2189018" y="173702"/>
                </a:cubicBezTo>
                <a:cubicBezTo>
                  <a:pt x="2196232" y="224199"/>
                  <a:pt x="2178688" y="281190"/>
                  <a:pt x="2202872" y="326102"/>
                </a:cubicBezTo>
                <a:cubicBezTo>
                  <a:pt x="2216720" y="351819"/>
                  <a:pt x="2261697" y="337609"/>
                  <a:pt x="2286000" y="353811"/>
                </a:cubicBezTo>
                <a:cubicBezTo>
                  <a:pt x="2299854" y="363047"/>
                  <a:pt x="2314771" y="370860"/>
                  <a:pt x="2327563" y="381520"/>
                </a:cubicBezTo>
                <a:cubicBezTo>
                  <a:pt x="2342615" y="394063"/>
                  <a:pt x="2351222" y="415126"/>
                  <a:pt x="2369127" y="423084"/>
                </a:cubicBezTo>
                <a:cubicBezTo>
                  <a:pt x="2394797" y="434493"/>
                  <a:pt x="2424545" y="432320"/>
                  <a:pt x="2452254" y="436938"/>
                </a:cubicBezTo>
                <a:cubicBezTo>
                  <a:pt x="2466109" y="432320"/>
                  <a:pt x="2482414" y="432207"/>
                  <a:pt x="2493818" y="423084"/>
                </a:cubicBezTo>
                <a:cubicBezTo>
                  <a:pt x="2506820" y="412682"/>
                  <a:pt x="2505022" y="383721"/>
                  <a:pt x="2521527" y="381520"/>
                </a:cubicBezTo>
                <a:cubicBezTo>
                  <a:pt x="2581213" y="373562"/>
                  <a:pt x="2641600" y="390757"/>
                  <a:pt x="2701636" y="395375"/>
                </a:cubicBezTo>
                <a:cubicBezTo>
                  <a:pt x="2598020" y="464452"/>
                  <a:pt x="2607247" y="422194"/>
                  <a:pt x="2632363" y="547775"/>
                </a:cubicBezTo>
                <a:cubicBezTo>
                  <a:pt x="2635227" y="562095"/>
                  <a:pt x="2641600" y="575484"/>
                  <a:pt x="2646218" y="589338"/>
                </a:cubicBezTo>
                <a:cubicBezTo>
                  <a:pt x="2641600" y="603193"/>
                  <a:pt x="2641486" y="619498"/>
                  <a:pt x="2632363" y="630902"/>
                </a:cubicBezTo>
                <a:cubicBezTo>
                  <a:pt x="2612830" y="655319"/>
                  <a:pt x="2576617" y="663338"/>
                  <a:pt x="2549236" y="672465"/>
                </a:cubicBezTo>
                <a:cubicBezTo>
                  <a:pt x="2544618" y="686320"/>
                  <a:pt x="2536421" y="699462"/>
                  <a:pt x="2535381" y="714029"/>
                </a:cubicBezTo>
                <a:cubicBezTo>
                  <a:pt x="2527149" y="829282"/>
                  <a:pt x="2539926" y="946320"/>
                  <a:pt x="2521527" y="1060393"/>
                </a:cubicBezTo>
                <a:cubicBezTo>
                  <a:pt x="2516224" y="1093270"/>
                  <a:pt x="2484582" y="1115811"/>
                  <a:pt x="2466109" y="1143520"/>
                </a:cubicBezTo>
                <a:cubicBezTo>
                  <a:pt x="2430300" y="1197234"/>
                  <a:pt x="2443666" y="1169288"/>
                  <a:pt x="2424545" y="1226647"/>
                </a:cubicBezTo>
                <a:cubicBezTo>
                  <a:pt x="2419927" y="1258974"/>
                  <a:pt x="2423953" y="1293788"/>
                  <a:pt x="2410690" y="1323629"/>
                </a:cubicBezTo>
                <a:cubicBezTo>
                  <a:pt x="2401348" y="1344648"/>
                  <a:pt x="2346005" y="1359045"/>
                  <a:pt x="2327563" y="1365193"/>
                </a:cubicBezTo>
                <a:cubicBezTo>
                  <a:pt x="2299059" y="1322436"/>
                  <a:pt x="2299775" y="1317624"/>
                  <a:pt x="2258290" y="1282065"/>
                </a:cubicBezTo>
                <a:cubicBezTo>
                  <a:pt x="2240758" y="1267038"/>
                  <a:pt x="2220404" y="1255529"/>
                  <a:pt x="2202872" y="1240502"/>
                </a:cubicBezTo>
                <a:cubicBezTo>
                  <a:pt x="2187996" y="1227751"/>
                  <a:pt x="2176361" y="1211481"/>
                  <a:pt x="2161309" y="1198938"/>
                </a:cubicBezTo>
                <a:cubicBezTo>
                  <a:pt x="2148517" y="1188278"/>
                  <a:pt x="2132537" y="1181889"/>
                  <a:pt x="2119745" y="1171229"/>
                </a:cubicBezTo>
                <a:cubicBezTo>
                  <a:pt x="2104693" y="1158686"/>
                  <a:pt x="2094484" y="1140533"/>
                  <a:pt x="2078181" y="1129665"/>
                </a:cubicBezTo>
                <a:cubicBezTo>
                  <a:pt x="2066030" y="1121564"/>
                  <a:pt x="2050472" y="1120429"/>
                  <a:pt x="2036618" y="1115811"/>
                </a:cubicBezTo>
                <a:cubicBezTo>
                  <a:pt x="2022763" y="1106575"/>
                  <a:pt x="2011479" y="1090840"/>
                  <a:pt x="1995054" y="1088102"/>
                </a:cubicBezTo>
                <a:cubicBezTo>
                  <a:pt x="1980649" y="1085701"/>
                  <a:pt x="1966552" y="1095425"/>
                  <a:pt x="1953490" y="1101956"/>
                </a:cubicBezTo>
                <a:cubicBezTo>
                  <a:pt x="1896632" y="1130385"/>
                  <a:pt x="1927173" y="1123011"/>
                  <a:pt x="1884218" y="1157375"/>
                </a:cubicBezTo>
                <a:cubicBezTo>
                  <a:pt x="1845851" y="1188069"/>
                  <a:pt x="1844989" y="1184306"/>
                  <a:pt x="1801090" y="1198938"/>
                </a:cubicBezTo>
                <a:cubicBezTo>
                  <a:pt x="1764145" y="1180465"/>
                  <a:pt x="1723299" y="1168304"/>
                  <a:pt x="1690254" y="1143520"/>
                </a:cubicBezTo>
                <a:cubicBezTo>
                  <a:pt x="1621515" y="1091965"/>
                  <a:pt x="1654049" y="1114764"/>
                  <a:pt x="1593272" y="1074247"/>
                </a:cubicBezTo>
                <a:cubicBezTo>
                  <a:pt x="1545771" y="1002996"/>
                  <a:pt x="1589973" y="1057754"/>
                  <a:pt x="1524000" y="1004975"/>
                </a:cubicBezTo>
                <a:cubicBezTo>
                  <a:pt x="1469664" y="961505"/>
                  <a:pt x="1526905" y="987470"/>
                  <a:pt x="1454727" y="963411"/>
                </a:cubicBezTo>
                <a:cubicBezTo>
                  <a:pt x="1440872" y="954175"/>
                  <a:pt x="1428379" y="942465"/>
                  <a:pt x="1413163" y="935702"/>
                </a:cubicBezTo>
                <a:cubicBezTo>
                  <a:pt x="1386473" y="923840"/>
                  <a:pt x="1330036" y="907993"/>
                  <a:pt x="1330036" y="907993"/>
                </a:cubicBezTo>
                <a:cubicBezTo>
                  <a:pt x="1293091" y="932622"/>
                  <a:pt x="1279235" y="934163"/>
                  <a:pt x="1260763" y="977265"/>
                </a:cubicBezTo>
                <a:cubicBezTo>
                  <a:pt x="1253262" y="994767"/>
                  <a:pt x="1259099" y="1018056"/>
                  <a:pt x="1246909" y="1032684"/>
                </a:cubicBezTo>
                <a:cubicBezTo>
                  <a:pt x="1233687" y="1048550"/>
                  <a:pt x="1209963" y="1051157"/>
                  <a:pt x="1191490" y="1060393"/>
                </a:cubicBezTo>
                <a:cubicBezTo>
                  <a:pt x="1080654" y="1055775"/>
                  <a:pt x="969235" y="1058789"/>
                  <a:pt x="858981" y="1046538"/>
                </a:cubicBezTo>
                <a:cubicBezTo>
                  <a:pt x="842432" y="1044699"/>
                  <a:pt x="834027" y="1020015"/>
                  <a:pt x="817418" y="1018829"/>
                </a:cubicBezTo>
                <a:cubicBezTo>
                  <a:pt x="766538" y="1015195"/>
                  <a:pt x="715818" y="1028066"/>
                  <a:pt x="665018" y="1032684"/>
                </a:cubicBezTo>
                <a:cubicBezTo>
                  <a:pt x="524123" y="1126613"/>
                  <a:pt x="615119" y="1090317"/>
                  <a:pt x="374072" y="1074247"/>
                </a:cubicBezTo>
                <a:cubicBezTo>
                  <a:pt x="346363" y="1065011"/>
                  <a:pt x="315247" y="1062739"/>
                  <a:pt x="290945" y="1046538"/>
                </a:cubicBezTo>
                <a:cubicBezTo>
                  <a:pt x="263390" y="1028168"/>
                  <a:pt x="242234" y="1008799"/>
                  <a:pt x="207818" y="1004975"/>
                </a:cubicBezTo>
                <a:cubicBezTo>
                  <a:pt x="138816" y="997308"/>
                  <a:pt x="69273" y="995738"/>
                  <a:pt x="0" y="991120"/>
                </a:cubicBezTo>
                <a:cubicBezTo>
                  <a:pt x="4618" y="977265"/>
                  <a:pt x="3527" y="959883"/>
                  <a:pt x="13854" y="949556"/>
                </a:cubicBezTo>
                <a:cubicBezTo>
                  <a:pt x="42255" y="921155"/>
                  <a:pt x="98344" y="944287"/>
                  <a:pt x="124690" y="949556"/>
                </a:cubicBezTo>
                <a:cubicBezTo>
                  <a:pt x="193963" y="944938"/>
                  <a:pt x="264970" y="951782"/>
                  <a:pt x="332509" y="935702"/>
                </a:cubicBezTo>
                <a:cubicBezTo>
                  <a:pt x="364905" y="927989"/>
                  <a:pt x="387927" y="898757"/>
                  <a:pt x="415636" y="880284"/>
                </a:cubicBezTo>
                <a:lnTo>
                  <a:pt x="457200" y="852575"/>
                </a:lnTo>
                <a:cubicBezTo>
                  <a:pt x="471054" y="843339"/>
                  <a:pt x="482966" y="830130"/>
                  <a:pt x="498763" y="824865"/>
                </a:cubicBezTo>
                <a:lnTo>
                  <a:pt x="540327" y="811011"/>
                </a:lnTo>
                <a:cubicBezTo>
                  <a:pt x="554181" y="801775"/>
                  <a:pt x="568888" y="793704"/>
                  <a:pt x="581890" y="783302"/>
                </a:cubicBezTo>
                <a:cubicBezTo>
                  <a:pt x="592090" y="775142"/>
                  <a:pt x="597917" y="761435"/>
                  <a:pt x="609600" y="755593"/>
                </a:cubicBezTo>
                <a:cubicBezTo>
                  <a:pt x="635724" y="742531"/>
                  <a:pt x="665018" y="737120"/>
                  <a:pt x="692727" y="727884"/>
                </a:cubicBezTo>
                <a:cubicBezTo>
                  <a:pt x="706581" y="723266"/>
                  <a:pt x="722139" y="722130"/>
                  <a:pt x="734290" y="714029"/>
                </a:cubicBezTo>
                <a:cubicBezTo>
                  <a:pt x="748145" y="704793"/>
                  <a:pt x="759488" y="689389"/>
                  <a:pt x="775854" y="686320"/>
                </a:cubicBezTo>
                <a:cubicBezTo>
                  <a:pt x="835036" y="675223"/>
                  <a:pt x="895927" y="677083"/>
                  <a:pt x="955963" y="672465"/>
                </a:cubicBezTo>
                <a:lnTo>
                  <a:pt x="1080654" y="630902"/>
                </a:lnTo>
                <a:lnTo>
                  <a:pt x="1122218" y="617047"/>
                </a:lnTo>
                <a:lnTo>
                  <a:pt x="1163781" y="603193"/>
                </a:lnTo>
                <a:cubicBezTo>
                  <a:pt x="1242999" y="550382"/>
                  <a:pt x="1173899" y="587498"/>
                  <a:pt x="1316181" y="561629"/>
                </a:cubicBezTo>
                <a:cubicBezTo>
                  <a:pt x="1330549" y="559017"/>
                  <a:pt x="1343230" y="549388"/>
                  <a:pt x="1357745" y="547775"/>
                </a:cubicBezTo>
                <a:cubicBezTo>
                  <a:pt x="1426747" y="540108"/>
                  <a:pt x="1496290" y="538538"/>
                  <a:pt x="1565563" y="533920"/>
                </a:cubicBezTo>
                <a:cubicBezTo>
                  <a:pt x="1716857" y="433058"/>
                  <a:pt x="1483610" y="581824"/>
                  <a:pt x="1662545" y="492356"/>
                </a:cubicBezTo>
                <a:cubicBezTo>
                  <a:pt x="1692331" y="477463"/>
                  <a:pt x="1717963" y="455411"/>
                  <a:pt x="1745672" y="436938"/>
                </a:cubicBezTo>
                <a:lnTo>
                  <a:pt x="1787236" y="409229"/>
                </a:lnTo>
                <a:lnTo>
                  <a:pt x="1828800" y="381520"/>
                </a:lnTo>
                <a:lnTo>
                  <a:pt x="1870363" y="353811"/>
                </a:lnTo>
                <a:cubicBezTo>
                  <a:pt x="1879599" y="326102"/>
                  <a:pt x="1894449" y="299666"/>
                  <a:pt x="1898072" y="270684"/>
                </a:cubicBezTo>
                <a:cubicBezTo>
                  <a:pt x="1913992" y="143325"/>
                  <a:pt x="1891274" y="190827"/>
                  <a:pt x="1939636" y="118284"/>
                </a:cubicBezTo>
                <a:lnTo>
                  <a:pt x="1939636" y="6286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8063103" y="2493818"/>
            <a:ext cx="1113224" cy="808470"/>
          </a:xfrm>
          <a:custGeom>
            <a:avLst/>
            <a:gdLst>
              <a:gd name="connsiteX0" fmla="*/ 748388 w 1113224"/>
              <a:gd name="connsiteY0" fmla="*/ 27709 h 808470"/>
              <a:gd name="connsiteX1" fmla="*/ 859224 w 1113224"/>
              <a:gd name="connsiteY1" fmla="*/ 41564 h 808470"/>
              <a:gd name="connsiteX2" fmla="*/ 928497 w 1113224"/>
              <a:gd name="connsiteY2" fmla="*/ 110837 h 808470"/>
              <a:gd name="connsiteX3" fmla="*/ 970061 w 1113224"/>
              <a:gd name="connsiteY3" fmla="*/ 138546 h 808470"/>
              <a:gd name="connsiteX4" fmla="*/ 1094752 w 1113224"/>
              <a:gd name="connsiteY4" fmla="*/ 249382 h 808470"/>
              <a:gd name="connsiteX5" fmla="*/ 1108606 w 1113224"/>
              <a:gd name="connsiteY5" fmla="*/ 290946 h 808470"/>
              <a:gd name="connsiteX6" fmla="*/ 1067042 w 1113224"/>
              <a:gd name="connsiteY6" fmla="*/ 332509 h 808470"/>
              <a:gd name="connsiteX7" fmla="*/ 1053188 w 1113224"/>
              <a:gd name="connsiteY7" fmla="*/ 374073 h 808470"/>
              <a:gd name="connsiteX8" fmla="*/ 1039333 w 1113224"/>
              <a:gd name="connsiteY8" fmla="*/ 471055 h 808470"/>
              <a:gd name="connsiteX9" fmla="*/ 956206 w 1113224"/>
              <a:gd name="connsiteY9" fmla="*/ 554182 h 808470"/>
              <a:gd name="connsiteX10" fmla="*/ 942352 w 1113224"/>
              <a:gd name="connsiteY10" fmla="*/ 595746 h 808470"/>
              <a:gd name="connsiteX11" fmla="*/ 914642 w 1113224"/>
              <a:gd name="connsiteY11" fmla="*/ 623455 h 808470"/>
              <a:gd name="connsiteX12" fmla="*/ 679115 w 1113224"/>
              <a:gd name="connsiteY12" fmla="*/ 665018 h 808470"/>
              <a:gd name="connsiteX13" fmla="*/ 595988 w 1113224"/>
              <a:gd name="connsiteY13" fmla="*/ 692727 h 808470"/>
              <a:gd name="connsiteX14" fmla="*/ 526715 w 1113224"/>
              <a:gd name="connsiteY14" fmla="*/ 748146 h 808470"/>
              <a:gd name="connsiteX15" fmla="*/ 388170 w 1113224"/>
              <a:gd name="connsiteY15" fmla="*/ 789709 h 808470"/>
              <a:gd name="connsiteX16" fmla="*/ 263479 w 1113224"/>
              <a:gd name="connsiteY16" fmla="*/ 803564 h 808470"/>
              <a:gd name="connsiteX17" fmla="*/ 152642 w 1113224"/>
              <a:gd name="connsiteY17" fmla="*/ 789709 h 808470"/>
              <a:gd name="connsiteX18" fmla="*/ 97224 w 1113224"/>
              <a:gd name="connsiteY18" fmla="*/ 706582 h 808470"/>
              <a:gd name="connsiteX19" fmla="*/ 55661 w 1113224"/>
              <a:gd name="connsiteY19" fmla="*/ 678873 h 808470"/>
              <a:gd name="connsiteX20" fmla="*/ 41806 w 1113224"/>
              <a:gd name="connsiteY20" fmla="*/ 304800 h 808470"/>
              <a:gd name="connsiteX21" fmla="*/ 83370 w 1113224"/>
              <a:gd name="connsiteY21" fmla="*/ 221673 h 808470"/>
              <a:gd name="connsiteX22" fmla="*/ 208061 w 1113224"/>
              <a:gd name="connsiteY22" fmla="*/ 152400 h 808470"/>
              <a:gd name="connsiteX23" fmla="*/ 291188 w 1113224"/>
              <a:gd name="connsiteY23" fmla="*/ 96982 h 808470"/>
              <a:gd name="connsiteX24" fmla="*/ 374315 w 1113224"/>
              <a:gd name="connsiteY24" fmla="*/ 55418 h 808470"/>
              <a:gd name="connsiteX25" fmla="*/ 415879 w 1113224"/>
              <a:gd name="connsiteY25" fmla="*/ 41564 h 808470"/>
              <a:gd name="connsiteX26" fmla="*/ 457442 w 1113224"/>
              <a:gd name="connsiteY26" fmla="*/ 13855 h 808470"/>
              <a:gd name="connsiteX27" fmla="*/ 568279 w 1113224"/>
              <a:gd name="connsiteY27" fmla="*/ 41564 h 808470"/>
              <a:gd name="connsiteX28" fmla="*/ 595988 w 1113224"/>
              <a:gd name="connsiteY28" fmla="*/ 83127 h 808470"/>
              <a:gd name="connsiteX29" fmla="*/ 623697 w 1113224"/>
              <a:gd name="connsiteY29" fmla="*/ 166255 h 808470"/>
              <a:gd name="connsiteX30" fmla="*/ 665261 w 1113224"/>
              <a:gd name="connsiteY30" fmla="*/ 152400 h 808470"/>
              <a:gd name="connsiteX31" fmla="*/ 762242 w 1113224"/>
              <a:gd name="connsiteY31" fmla="*/ 41564 h 808470"/>
              <a:gd name="connsiteX32" fmla="*/ 789952 w 1113224"/>
              <a:gd name="connsiteY32" fmla="*/ 13855 h 808470"/>
              <a:gd name="connsiteX33" fmla="*/ 803806 w 1113224"/>
              <a:gd name="connsiteY33" fmla="*/ 0 h 80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13224" h="808470">
                <a:moveTo>
                  <a:pt x="748388" y="27709"/>
                </a:moveTo>
                <a:cubicBezTo>
                  <a:pt x="785333" y="32327"/>
                  <a:pt x="823303" y="31767"/>
                  <a:pt x="859224" y="41564"/>
                </a:cubicBezTo>
                <a:cubicBezTo>
                  <a:pt x="910026" y="55419"/>
                  <a:pt x="896168" y="78508"/>
                  <a:pt x="928497" y="110837"/>
                </a:cubicBezTo>
                <a:cubicBezTo>
                  <a:pt x="940271" y="122611"/>
                  <a:pt x="957616" y="127484"/>
                  <a:pt x="970061" y="138546"/>
                </a:cubicBezTo>
                <a:cubicBezTo>
                  <a:pt x="1112413" y="265081"/>
                  <a:pt x="1000420" y="186495"/>
                  <a:pt x="1094752" y="249382"/>
                </a:cubicBezTo>
                <a:cubicBezTo>
                  <a:pt x="1099370" y="263237"/>
                  <a:pt x="1113224" y="277091"/>
                  <a:pt x="1108606" y="290946"/>
                </a:cubicBezTo>
                <a:cubicBezTo>
                  <a:pt x="1102410" y="309534"/>
                  <a:pt x="1077910" y="316206"/>
                  <a:pt x="1067042" y="332509"/>
                </a:cubicBezTo>
                <a:cubicBezTo>
                  <a:pt x="1058941" y="344660"/>
                  <a:pt x="1057806" y="360218"/>
                  <a:pt x="1053188" y="374073"/>
                </a:cubicBezTo>
                <a:cubicBezTo>
                  <a:pt x="1048570" y="406400"/>
                  <a:pt x="1054815" y="442303"/>
                  <a:pt x="1039333" y="471055"/>
                </a:cubicBezTo>
                <a:cubicBezTo>
                  <a:pt x="1020755" y="505558"/>
                  <a:pt x="956206" y="554182"/>
                  <a:pt x="956206" y="554182"/>
                </a:cubicBezTo>
                <a:cubicBezTo>
                  <a:pt x="951588" y="568037"/>
                  <a:pt x="949866" y="583223"/>
                  <a:pt x="942352" y="595746"/>
                </a:cubicBezTo>
                <a:cubicBezTo>
                  <a:pt x="935631" y="606947"/>
                  <a:pt x="924842" y="615295"/>
                  <a:pt x="914642" y="623455"/>
                </a:cubicBezTo>
                <a:cubicBezTo>
                  <a:pt x="836621" y="685871"/>
                  <a:pt x="821662" y="654837"/>
                  <a:pt x="679115" y="665018"/>
                </a:cubicBezTo>
                <a:cubicBezTo>
                  <a:pt x="651406" y="674254"/>
                  <a:pt x="616641" y="672074"/>
                  <a:pt x="595988" y="692727"/>
                </a:cubicBezTo>
                <a:cubicBezTo>
                  <a:pt x="572956" y="715760"/>
                  <a:pt x="558177" y="734163"/>
                  <a:pt x="526715" y="748146"/>
                </a:cubicBezTo>
                <a:cubicBezTo>
                  <a:pt x="506720" y="757033"/>
                  <a:pt x="418991" y="784967"/>
                  <a:pt x="388170" y="789709"/>
                </a:cubicBezTo>
                <a:cubicBezTo>
                  <a:pt x="346837" y="796068"/>
                  <a:pt x="305043" y="798946"/>
                  <a:pt x="263479" y="803564"/>
                </a:cubicBezTo>
                <a:cubicBezTo>
                  <a:pt x="226533" y="798946"/>
                  <a:pt x="184803" y="808470"/>
                  <a:pt x="152642" y="789709"/>
                </a:cubicBezTo>
                <a:cubicBezTo>
                  <a:pt x="123876" y="772929"/>
                  <a:pt x="124933" y="725055"/>
                  <a:pt x="97224" y="706582"/>
                </a:cubicBezTo>
                <a:lnTo>
                  <a:pt x="55661" y="678873"/>
                </a:lnTo>
                <a:cubicBezTo>
                  <a:pt x="0" y="511891"/>
                  <a:pt x="17416" y="597481"/>
                  <a:pt x="41806" y="304800"/>
                </a:cubicBezTo>
                <a:cubicBezTo>
                  <a:pt x="43694" y="282149"/>
                  <a:pt x="67210" y="235813"/>
                  <a:pt x="83370" y="221673"/>
                </a:cubicBezTo>
                <a:cubicBezTo>
                  <a:pt x="232555" y="91136"/>
                  <a:pt x="111264" y="206176"/>
                  <a:pt x="208061" y="152400"/>
                </a:cubicBezTo>
                <a:cubicBezTo>
                  <a:pt x="237172" y="136227"/>
                  <a:pt x="259595" y="107513"/>
                  <a:pt x="291188" y="96982"/>
                </a:cubicBezTo>
                <a:cubicBezTo>
                  <a:pt x="395668" y="62155"/>
                  <a:pt x="266877" y="109136"/>
                  <a:pt x="374315" y="55418"/>
                </a:cubicBezTo>
                <a:cubicBezTo>
                  <a:pt x="387377" y="48887"/>
                  <a:pt x="402024" y="46182"/>
                  <a:pt x="415879" y="41564"/>
                </a:cubicBezTo>
                <a:cubicBezTo>
                  <a:pt x="429733" y="32328"/>
                  <a:pt x="440920" y="15920"/>
                  <a:pt x="457442" y="13855"/>
                </a:cubicBezTo>
                <a:cubicBezTo>
                  <a:pt x="481763" y="10815"/>
                  <a:pt x="541135" y="32516"/>
                  <a:pt x="568279" y="41564"/>
                </a:cubicBezTo>
                <a:cubicBezTo>
                  <a:pt x="577515" y="55418"/>
                  <a:pt x="589225" y="67911"/>
                  <a:pt x="595988" y="83127"/>
                </a:cubicBezTo>
                <a:cubicBezTo>
                  <a:pt x="607851" y="109818"/>
                  <a:pt x="623697" y="166255"/>
                  <a:pt x="623697" y="166255"/>
                </a:cubicBezTo>
                <a:cubicBezTo>
                  <a:pt x="637552" y="161637"/>
                  <a:pt x="653578" y="161163"/>
                  <a:pt x="665261" y="152400"/>
                </a:cubicBezTo>
                <a:cubicBezTo>
                  <a:pt x="750719" y="88305"/>
                  <a:pt x="714169" y="101654"/>
                  <a:pt x="762242" y="41564"/>
                </a:cubicBezTo>
                <a:cubicBezTo>
                  <a:pt x="770402" y="31364"/>
                  <a:pt x="780715" y="23092"/>
                  <a:pt x="789952" y="13855"/>
                </a:cubicBezTo>
                <a:lnTo>
                  <a:pt x="803806" y="0"/>
                </a:lnTo>
              </a:path>
            </a:pathLst>
          </a:custGeom>
          <a:solidFill>
            <a:srgbClr val="7030A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6429389" y="1714488"/>
            <a:ext cx="1343012" cy="1143007"/>
          </a:xfrm>
          <a:custGeom>
            <a:avLst/>
            <a:gdLst>
              <a:gd name="connsiteX0" fmla="*/ 206084 w 1300593"/>
              <a:gd name="connsiteY0" fmla="*/ 152400 h 972219"/>
              <a:gd name="connsiteX1" fmla="*/ 372338 w 1300593"/>
              <a:gd name="connsiteY1" fmla="*/ 138545 h 972219"/>
              <a:gd name="connsiteX2" fmla="*/ 497029 w 1300593"/>
              <a:gd name="connsiteY2" fmla="*/ 83127 h 972219"/>
              <a:gd name="connsiteX3" fmla="*/ 538593 w 1300593"/>
              <a:gd name="connsiteY3" fmla="*/ 69273 h 972219"/>
              <a:gd name="connsiteX4" fmla="*/ 580157 w 1300593"/>
              <a:gd name="connsiteY4" fmla="*/ 83127 h 972219"/>
              <a:gd name="connsiteX5" fmla="*/ 663284 w 1300593"/>
              <a:gd name="connsiteY5" fmla="*/ 138545 h 972219"/>
              <a:gd name="connsiteX6" fmla="*/ 898811 w 1300593"/>
              <a:gd name="connsiteY6" fmla="*/ 124691 h 972219"/>
              <a:gd name="connsiteX7" fmla="*/ 981938 w 1300593"/>
              <a:gd name="connsiteY7" fmla="*/ 96982 h 972219"/>
              <a:gd name="connsiteX8" fmla="*/ 1092775 w 1300593"/>
              <a:gd name="connsiteY8" fmla="*/ 0 h 972219"/>
              <a:gd name="connsiteX9" fmla="*/ 1231320 w 1300593"/>
              <a:gd name="connsiteY9" fmla="*/ 13854 h 972219"/>
              <a:gd name="connsiteX10" fmla="*/ 1259029 w 1300593"/>
              <a:gd name="connsiteY10" fmla="*/ 41564 h 972219"/>
              <a:gd name="connsiteX11" fmla="*/ 1300593 w 1300593"/>
              <a:gd name="connsiteY11" fmla="*/ 124691 h 972219"/>
              <a:gd name="connsiteX12" fmla="*/ 1286738 w 1300593"/>
              <a:gd name="connsiteY12" fmla="*/ 443345 h 972219"/>
              <a:gd name="connsiteX13" fmla="*/ 1272884 w 1300593"/>
              <a:gd name="connsiteY13" fmla="*/ 484909 h 972219"/>
              <a:gd name="connsiteX14" fmla="*/ 1245175 w 1300593"/>
              <a:gd name="connsiteY14" fmla="*/ 526473 h 972219"/>
              <a:gd name="connsiteX15" fmla="*/ 1217466 w 1300593"/>
              <a:gd name="connsiteY15" fmla="*/ 609600 h 972219"/>
              <a:gd name="connsiteX16" fmla="*/ 1189757 w 1300593"/>
              <a:gd name="connsiteY16" fmla="*/ 651164 h 972219"/>
              <a:gd name="connsiteX17" fmla="*/ 1162048 w 1300593"/>
              <a:gd name="connsiteY17" fmla="*/ 734291 h 972219"/>
              <a:gd name="connsiteX18" fmla="*/ 1106629 w 1300593"/>
              <a:gd name="connsiteY18" fmla="*/ 969818 h 972219"/>
              <a:gd name="connsiteX19" fmla="*/ 1065066 w 1300593"/>
              <a:gd name="connsiteY19" fmla="*/ 955964 h 972219"/>
              <a:gd name="connsiteX20" fmla="*/ 1051211 w 1300593"/>
              <a:gd name="connsiteY20" fmla="*/ 872836 h 972219"/>
              <a:gd name="connsiteX21" fmla="*/ 981938 w 1300593"/>
              <a:gd name="connsiteY21" fmla="*/ 803564 h 972219"/>
              <a:gd name="connsiteX22" fmla="*/ 912666 w 1300593"/>
              <a:gd name="connsiteY22" fmla="*/ 734291 h 972219"/>
              <a:gd name="connsiteX23" fmla="*/ 871102 w 1300593"/>
              <a:gd name="connsiteY23" fmla="*/ 720436 h 972219"/>
              <a:gd name="connsiteX24" fmla="*/ 843393 w 1300593"/>
              <a:gd name="connsiteY24" fmla="*/ 678873 h 972219"/>
              <a:gd name="connsiteX25" fmla="*/ 801829 w 1300593"/>
              <a:gd name="connsiteY25" fmla="*/ 651164 h 972219"/>
              <a:gd name="connsiteX26" fmla="*/ 774120 w 1300593"/>
              <a:gd name="connsiteY26" fmla="*/ 623454 h 972219"/>
              <a:gd name="connsiteX27" fmla="*/ 690993 w 1300593"/>
              <a:gd name="connsiteY27" fmla="*/ 568036 h 972219"/>
              <a:gd name="connsiteX28" fmla="*/ 649429 w 1300593"/>
              <a:gd name="connsiteY28" fmla="*/ 540327 h 972219"/>
              <a:gd name="connsiteX29" fmla="*/ 566302 w 1300593"/>
              <a:gd name="connsiteY29" fmla="*/ 512618 h 972219"/>
              <a:gd name="connsiteX30" fmla="*/ 538593 w 1300593"/>
              <a:gd name="connsiteY30" fmla="*/ 471054 h 972219"/>
              <a:gd name="connsiteX31" fmla="*/ 441611 w 1300593"/>
              <a:gd name="connsiteY31" fmla="*/ 429491 h 972219"/>
              <a:gd name="connsiteX32" fmla="*/ 400048 w 1300593"/>
              <a:gd name="connsiteY32" fmla="*/ 415636 h 972219"/>
              <a:gd name="connsiteX33" fmla="*/ 330775 w 1300593"/>
              <a:gd name="connsiteY33" fmla="*/ 401782 h 972219"/>
              <a:gd name="connsiteX34" fmla="*/ 289211 w 1300593"/>
              <a:gd name="connsiteY34" fmla="*/ 387927 h 972219"/>
              <a:gd name="connsiteX35" fmla="*/ 81393 w 1300593"/>
              <a:gd name="connsiteY35" fmla="*/ 374073 h 972219"/>
              <a:gd name="connsiteX36" fmla="*/ 303066 w 1300593"/>
              <a:gd name="connsiteY36" fmla="*/ 346364 h 972219"/>
              <a:gd name="connsiteX37" fmla="*/ 372338 w 1300593"/>
              <a:gd name="connsiteY37" fmla="*/ 332509 h 972219"/>
              <a:gd name="connsiteX38" fmla="*/ 330775 w 1300593"/>
              <a:gd name="connsiteY38" fmla="*/ 304800 h 972219"/>
              <a:gd name="connsiteX39" fmla="*/ 136811 w 1300593"/>
              <a:gd name="connsiteY39" fmla="*/ 277091 h 972219"/>
              <a:gd name="connsiteX40" fmla="*/ 53684 w 1300593"/>
              <a:gd name="connsiteY40" fmla="*/ 249382 h 972219"/>
              <a:gd name="connsiteX41" fmla="*/ 12120 w 1300593"/>
              <a:gd name="connsiteY41" fmla="*/ 235527 h 972219"/>
              <a:gd name="connsiteX42" fmla="*/ 25975 w 1300593"/>
              <a:gd name="connsiteY42" fmla="*/ 152400 h 972219"/>
              <a:gd name="connsiteX43" fmla="*/ 247648 w 1300593"/>
              <a:gd name="connsiteY43" fmla="*/ 138545 h 972219"/>
              <a:gd name="connsiteX44" fmla="*/ 261502 w 1300593"/>
              <a:gd name="connsiteY44" fmla="*/ 138545 h 97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00593" h="972219">
                <a:moveTo>
                  <a:pt x="206084" y="152400"/>
                </a:moveTo>
                <a:cubicBezTo>
                  <a:pt x="261502" y="147782"/>
                  <a:pt x="317485" y="147687"/>
                  <a:pt x="372338" y="138545"/>
                </a:cubicBezTo>
                <a:cubicBezTo>
                  <a:pt x="479576" y="120672"/>
                  <a:pt x="426424" y="118429"/>
                  <a:pt x="497029" y="83127"/>
                </a:cubicBezTo>
                <a:cubicBezTo>
                  <a:pt x="510091" y="76596"/>
                  <a:pt x="524738" y="73891"/>
                  <a:pt x="538593" y="69273"/>
                </a:cubicBezTo>
                <a:cubicBezTo>
                  <a:pt x="552448" y="73891"/>
                  <a:pt x="567391" y="76035"/>
                  <a:pt x="580157" y="83127"/>
                </a:cubicBezTo>
                <a:cubicBezTo>
                  <a:pt x="609268" y="99300"/>
                  <a:pt x="663284" y="138545"/>
                  <a:pt x="663284" y="138545"/>
                </a:cubicBezTo>
                <a:cubicBezTo>
                  <a:pt x="741793" y="133927"/>
                  <a:pt x="820827" y="134863"/>
                  <a:pt x="898811" y="124691"/>
                </a:cubicBezTo>
                <a:cubicBezTo>
                  <a:pt x="927774" y="120913"/>
                  <a:pt x="981938" y="96982"/>
                  <a:pt x="981938" y="96982"/>
                </a:cubicBezTo>
                <a:cubicBezTo>
                  <a:pt x="1062985" y="15935"/>
                  <a:pt x="1024040" y="45823"/>
                  <a:pt x="1092775" y="0"/>
                </a:cubicBezTo>
                <a:cubicBezTo>
                  <a:pt x="1138957" y="4618"/>
                  <a:pt x="1186294" y="2597"/>
                  <a:pt x="1231320" y="13854"/>
                </a:cubicBezTo>
                <a:cubicBezTo>
                  <a:pt x="1243992" y="17022"/>
                  <a:pt x="1250869" y="31364"/>
                  <a:pt x="1259029" y="41564"/>
                </a:cubicBezTo>
                <a:cubicBezTo>
                  <a:pt x="1289724" y="79933"/>
                  <a:pt x="1285959" y="80790"/>
                  <a:pt x="1300593" y="124691"/>
                </a:cubicBezTo>
                <a:cubicBezTo>
                  <a:pt x="1295975" y="230909"/>
                  <a:pt x="1294892" y="337340"/>
                  <a:pt x="1286738" y="443345"/>
                </a:cubicBezTo>
                <a:cubicBezTo>
                  <a:pt x="1285618" y="457906"/>
                  <a:pt x="1279415" y="471847"/>
                  <a:pt x="1272884" y="484909"/>
                </a:cubicBezTo>
                <a:cubicBezTo>
                  <a:pt x="1265438" y="499802"/>
                  <a:pt x="1251938" y="511257"/>
                  <a:pt x="1245175" y="526473"/>
                </a:cubicBezTo>
                <a:cubicBezTo>
                  <a:pt x="1233313" y="553163"/>
                  <a:pt x="1233667" y="585298"/>
                  <a:pt x="1217466" y="609600"/>
                </a:cubicBezTo>
                <a:cubicBezTo>
                  <a:pt x="1208230" y="623455"/>
                  <a:pt x="1196520" y="635948"/>
                  <a:pt x="1189757" y="651164"/>
                </a:cubicBezTo>
                <a:cubicBezTo>
                  <a:pt x="1177895" y="677854"/>
                  <a:pt x="1162048" y="734291"/>
                  <a:pt x="1162048" y="734291"/>
                </a:cubicBezTo>
                <a:cubicBezTo>
                  <a:pt x="1161046" y="749325"/>
                  <a:pt x="1202611" y="953820"/>
                  <a:pt x="1106629" y="969818"/>
                </a:cubicBezTo>
                <a:cubicBezTo>
                  <a:pt x="1092224" y="972219"/>
                  <a:pt x="1078920" y="960582"/>
                  <a:pt x="1065066" y="955964"/>
                </a:cubicBezTo>
                <a:cubicBezTo>
                  <a:pt x="1060448" y="928255"/>
                  <a:pt x="1064663" y="897497"/>
                  <a:pt x="1051211" y="872836"/>
                </a:cubicBezTo>
                <a:cubicBezTo>
                  <a:pt x="1035574" y="844168"/>
                  <a:pt x="1005029" y="826655"/>
                  <a:pt x="981938" y="803564"/>
                </a:cubicBezTo>
                <a:lnTo>
                  <a:pt x="912666" y="734291"/>
                </a:lnTo>
                <a:lnTo>
                  <a:pt x="871102" y="720436"/>
                </a:lnTo>
                <a:cubicBezTo>
                  <a:pt x="861866" y="706582"/>
                  <a:pt x="855167" y="690647"/>
                  <a:pt x="843393" y="678873"/>
                </a:cubicBezTo>
                <a:cubicBezTo>
                  <a:pt x="831619" y="667099"/>
                  <a:pt x="814831" y="661566"/>
                  <a:pt x="801829" y="651164"/>
                </a:cubicBezTo>
                <a:cubicBezTo>
                  <a:pt x="791629" y="643004"/>
                  <a:pt x="784570" y="631291"/>
                  <a:pt x="774120" y="623454"/>
                </a:cubicBezTo>
                <a:cubicBezTo>
                  <a:pt x="747478" y="603473"/>
                  <a:pt x="718702" y="586509"/>
                  <a:pt x="690993" y="568036"/>
                </a:cubicBezTo>
                <a:cubicBezTo>
                  <a:pt x="677138" y="558800"/>
                  <a:pt x="665226" y="545593"/>
                  <a:pt x="649429" y="540327"/>
                </a:cubicBezTo>
                <a:lnTo>
                  <a:pt x="566302" y="512618"/>
                </a:lnTo>
                <a:cubicBezTo>
                  <a:pt x="557066" y="498763"/>
                  <a:pt x="550367" y="482828"/>
                  <a:pt x="538593" y="471054"/>
                </a:cubicBezTo>
                <a:cubicBezTo>
                  <a:pt x="504846" y="437307"/>
                  <a:pt x="486127" y="442210"/>
                  <a:pt x="441611" y="429491"/>
                </a:cubicBezTo>
                <a:cubicBezTo>
                  <a:pt x="427569" y="425479"/>
                  <a:pt x="414216" y="419178"/>
                  <a:pt x="400048" y="415636"/>
                </a:cubicBezTo>
                <a:cubicBezTo>
                  <a:pt x="377203" y="409925"/>
                  <a:pt x="353620" y="407493"/>
                  <a:pt x="330775" y="401782"/>
                </a:cubicBezTo>
                <a:cubicBezTo>
                  <a:pt x="316607" y="398240"/>
                  <a:pt x="303726" y="389540"/>
                  <a:pt x="289211" y="387927"/>
                </a:cubicBezTo>
                <a:cubicBezTo>
                  <a:pt x="220209" y="380260"/>
                  <a:pt x="150666" y="378691"/>
                  <a:pt x="81393" y="374073"/>
                </a:cubicBezTo>
                <a:cubicBezTo>
                  <a:pt x="5532" y="260280"/>
                  <a:pt x="46911" y="346364"/>
                  <a:pt x="303066" y="346364"/>
                </a:cubicBezTo>
                <a:cubicBezTo>
                  <a:pt x="326614" y="346364"/>
                  <a:pt x="349247" y="337127"/>
                  <a:pt x="372338" y="332509"/>
                </a:cubicBezTo>
                <a:cubicBezTo>
                  <a:pt x="358484" y="323273"/>
                  <a:pt x="345668" y="312247"/>
                  <a:pt x="330775" y="304800"/>
                </a:cubicBezTo>
                <a:cubicBezTo>
                  <a:pt x="277467" y="278145"/>
                  <a:pt x="175753" y="280631"/>
                  <a:pt x="136811" y="277091"/>
                </a:cubicBezTo>
                <a:lnTo>
                  <a:pt x="53684" y="249382"/>
                </a:lnTo>
                <a:lnTo>
                  <a:pt x="12120" y="235527"/>
                </a:lnTo>
                <a:cubicBezTo>
                  <a:pt x="16738" y="207818"/>
                  <a:pt x="0" y="163096"/>
                  <a:pt x="25975" y="152400"/>
                </a:cubicBezTo>
                <a:cubicBezTo>
                  <a:pt x="94434" y="124211"/>
                  <a:pt x="174020" y="146295"/>
                  <a:pt x="247648" y="138545"/>
                </a:cubicBezTo>
                <a:cubicBezTo>
                  <a:pt x="269333" y="136262"/>
                  <a:pt x="323256" y="107669"/>
                  <a:pt x="261502" y="138545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28794" y="642918"/>
            <a:ext cx="857256" cy="2928958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1989-2006 </a:t>
            </a:r>
            <a:r>
              <a:rPr lang="ru-RU" sz="3600" b="1" dirty="0" smtClean="0">
                <a:solidFill>
                  <a:srgbClr val="002060"/>
                </a:solidFill>
              </a:rPr>
              <a:t>гг.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214818"/>
            <a:ext cx="2714612" cy="224676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октябре произошло объединение Германии, ГДР перестала существовать как самостоятельное государство. </a:t>
            </a:r>
            <a:endParaRPr lang="ru-RU" sz="2000" dirty="0"/>
          </a:p>
        </p:txBody>
      </p:sp>
      <p:sp>
        <p:nvSpPr>
          <p:cNvPr id="23" name="Полилиния 22"/>
          <p:cNvSpPr/>
          <p:nvPr/>
        </p:nvSpPr>
        <p:spPr>
          <a:xfrm>
            <a:off x="4714876" y="4214818"/>
            <a:ext cx="775854" cy="678873"/>
          </a:xfrm>
          <a:custGeom>
            <a:avLst/>
            <a:gdLst>
              <a:gd name="connsiteX0" fmla="*/ 235527 w 775854"/>
              <a:gd name="connsiteY0" fmla="*/ 152400 h 678873"/>
              <a:gd name="connsiteX1" fmla="*/ 193963 w 775854"/>
              <a:gd name="connsiteY1" fmla="*/ 180109 h 678873"/>
              <a:gd name="connsiteX2" fmla="*/ 138545 w 775854"/>
              <a:gd name="connsiteY2" fmla="*/ 249382 h 678873"/>
              <a:gd name="connsiteX3" fmla="*/ 83127 w 775854"/>
              <a:gd name="connsiteY3" fmla="*/ 332509 h 678873"/>
              <a:gd name="connsiteX4" fmla="*/ 69273 w 775854"/>
              <a:gd name="connsiteY4" fmla="*/ 374073 h 678873"/>
              <a:gd name="connsiteX5" fmla="*/ 0 w 775854"/>
              <a:gd name="connsiteY5" fmla="*/ 443346 h 678873"/>
              <a:gd name="connsiteX6" fmla="*/ 13854 w 775854"/>
              <a:gd name="connsiteY6" fmla="*/ 526473 h 678873"/>
              <a:gd name="connsiteX7" fmla="*/ 55418 w 775854"/>
              <a:gd name="connsiteY7" fmla="*/ 554182 h 678873"/>
              <a:gd name="connsiteX8" fmla="*/ 207818 w 775854"/>
              <a:gd name="connsiteY8" fmla="*/ 581891 h 678873"/>
              <a:gd name="connsiteX9" fmla="*/ 249382 w 775854"/>
              <a:gd name="connsiteY9" fmla="*/ 595746 h 678873"/>
              <a:gd name="connsiteX10" fmla="*/ 346363 w 775854"/>
              <a:gd name="connsiteY10" fmla="*/ 609600 h 678873"/>
              <a:gd name="connsiteX11" fmla="*/ 360218 w 775854"/>
              <a:gd name="connsiteY11" fmla="*/ 651164 h 678873"/>
              <a:gd name="connsiteX12" fmla="*/ 443345 w 775854"/>
              <a:gd name="connsiteY12" fmla="*/ 678873 h 678873"/>
              <a:gd name="connsiteX13" fmla="*/ 484909 w 775854"/>
              <a:gd name="connsiteY13" fmla="*/ 651164 h 678873"/>
              <a:gd name="connsiteX14" fmla="*/ 568036 w 775854"/>
              <a:gd name="connsiteY14" fmla="*/ 609600 h 678873"/>
              <a:gd name="connsiteX15" fmla="*/ 651163 w 775854"/>
              <a:gd name="connsiteY15" fmla="*/ 526473 h 678873"/>
              <a:gd name="connsiteX16" fmla="*/ 678873 w 775854"/>
              <a:gd name="connsiteY16" fmla="*/ 498764 h 678873"/>
              <a:gd name="connsiteX17" fmla="*/ 720436 w 775854"/>
              <a:gd name="connsiteY17" fmla="*/ 484909 h 678873"/>
              <a:gd name="connsiteX18" fmla="*/ 762000 w 775854"/>
              <a:gd name="connsiteY18" fmla="*/ 443346 h 678873"/>
              <a:gd name="connsiteX19" fmla="*/ 775854 w 775854"/>
              <a:gd name="connsiteY19" fmla="*/ 401782 h 678873"/>
              <a:gd name="connsiteX20" fmla="*/ 734291 w 775854"/>
              <a:gd name="connsiteY20" fmla="*/ 277091 h 678873"/>
              <a:gd name="connsiteX21" fmla="*/ 692727 w 775854"/>
              <a:gd name="connsiteY21" fmla="*/ 249382 h 678873"/>
              <a:gd name="connsiteX22" fmla="*/ 678873 w 775854"/>
              <a:gd name="connsiteY22" fmla="*/ 207819 h 678873"/>
              <a:gd name="connsiteX23" fmla="*/ 665018 w 775854"/>
              <a:gd name="connsiteY23" fmla="*/ 83128 h 678873"/>
              <a:gd name="connsiteX24" fmla="*/ 623454 w 775854"/>
              <a:gd name="connsiteY24" fmla="*/ 69273 h 678873"/>
              <a:gd name="connsiteX25" fmla="*/ 581891 w 775854"/>
              <a:gd name="connsiteY25" fmla="*/ 41564 h 678873"/>
              <a:gd name="connsiteX26" fmla="*/ 484909 w 775854"/>
              <a:gd name="connsiteY26" fmla="*/ 13855 h 678873"/>
              <a:gd name="connsiteX27" fmla="*/ 443345 w 775854"/>
              <a:gd name="connsiteY27" fmla="*/ 0 h 678873"/>
              <a:gd name="connsiteX28" fmla="*/ 318654 w 775854"/>
              <a:gd name="connsiteY28" fmla="*/ 13855 h 678873"/>
              <a:gd name="connsiteX29" fmla="*/ 235527 w 775854"/>
              <a:gd name="connsiteY29" fmla="*/ 27709 h 678873"/>
              <a:gd name="connsiteX30" fmla="*/ 277091 w 775854"/>
              <a:gd name="connsiteY30" fmla="*/ 69273 h 678873"/>
              <a:gd name="connsiteX31" fmla="*/ 277091 w 775854"/>
              <a:gd name="connsiteY31" fmla="*/ 152400 h 678873"/>
              <a:gd name="connsiteX32" fmla="*/ 235527 w 775854"/>
              <a:gd name="connsiteY32" fmla="*/ 152400 h 6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75854" h="678873">
                <a:moveTo>
                  <a:pt x="235527" y="152400"/>
                </a:moveTo>
                <a:cubicBezTo>
                  <a:pt x="221672" y="157018"/>
                  <a:pt x="206965" y="169707"/>
                  <a:pt x="193963" y="180109"/>
                </a:cubicBezTo>
                <a:cubicBezTo>
                  <a:pt x="165763" y="202669"/>
                  <a:pt x="159117" y="218524"/>
                  <a:pt x="138545" y="249382"/>
                </a:cubicBezTo>
                <a:cubicBezTo>
                  <a:pt x="105604" y="348211"/>
                  <a:pt x="152314" y="228729"/>
                  <a:pt x="83127" y="332509"/>
                </a:cubicBezTo>
                <a:cubicBezTo>
                  <a:pt x="75026" y="344660"/>
                  <a:pt x="78035" y="362390"/>
                  <a:pt x="69273" y="374073"/>
                </a:cubicBezTo>
                <a:cubicBezTo>
                  <a:pt x="49680" y="400198"/>
                  <a:pt x="0" y="443346"/>
                  <a:pt x="0" y="443346"/>
                </a:cubicBezTo>
                <a:cubicBezTo>
                  <a:pt x="4618" y="471055"/>
                  <a:pt x="1291" y="501347"/>
                  <a:pt x="13854" y="526473"/>
                </a:cubicBezTo>
                <a:cubicBezTo>
                  <a:pt x="21301" y="541366"/>
                  <a:pt x="40113" y="547623"/>
                  <a:pt x="55418" y="554182"/>
                </a:cubicBezTo>
                <a:cubicBezTo>
                  <a:pt x="88083" y="568182"/>
                  <a:pt x="185338" y="578680"/>
                  <a:pt x="207818" y="581891"/>
                </a:cubicBezTo>
                <a:cubicBezTo>
                  <a:pt x="221673" y="586509"/>
                  <a:pt x="235061" y="592882"/>
                  <a:pt x="249382" y="595746"/>
                </a:cubicBezTo>
                <a:cubicBezTo>
                  <a:pt x="281403" y="602150"/>
                  <a:pt x="317155" y="594996"/>
                  <a:pt x="346363" y="609600"/>
                </a:cubicBezTo>
                <a:cubicBezTo>
                  <a:pt x="359425" y="616131"/>
                  <a:pt x="348334" y="642676"/>
                  <a:pt x="360218" y="651164"/>
                </a:cubicBezTo>
                <a:cubicBezTo>
                  <a:pt x="383985" y="668141"/>
                  <a:pt x="443345" y="678873"/>
                  <a:pt x="443345" y="678873"/>
                </a:cubicBezTo>
                <a:cubicBezTo>
                  <a:pt x="457200" y="669637"/>
                  <a:pt x="470016" y="658611"/>
                  <a:pt x="484909" y="651164"/>
                </a:cubicBezTo>
                <a:cubicBezTo>
                  <a:pt x="539931" y="623653"/>
                  <a:pt x="516988" y="654976"/>
                  <a:pt x="568036" y="609600"/>
                </a:cubicBezTo>
                <a:cubicBezTo>
                  <a:pt x="597324" y="583566"/>
                  <a:pt x="623454" y="554182"/>
                  <a:pt x="651163" y="526473"/>
                </a:cubicBezTo>
                <a:cubicBezTo>
                  <a:pt x="660400" y="517237"/>
                  <a:pt x="666481" y="502895"/>
                  <a:pt x="678873" y="498764"/>
                </a:cubicBezTo>
                <a:lnTo>
                  <a:pt x="720436" y="484909"/>
                </a:lnTo>
                <a:cubicBezTo>
                  <a:pt x="734291" y="471055"/>
                  <a:pt x="751132" y="459649"/>
                  <a:pt x="762000" y="443346"/>
                </a:cubicBezTo>
                <a:cubicBezTo>
                  <a:pt x="770101" y="431195"/>
                  <a:pt x="775854" y="416386"/>
                  <a:pt x="775854" y="401782"/>
                </a:cubicBezTo>
                <a:cubicBezTo>
                  <a:pt x="775854" y="355340"/>
                  <a:pt x="767747" y="310547"/>
                  <a:pt x="734291" y="277091"/>
                </a:cubicBezTo>
                <a:cubicBezTo>
                  <a:pt x="722517" y="265317"/>
                  <a:pt x="706582" y="258618"/>
                  <a:pt x="692727" y="249382"/>
                </a:cubicBezTo>
                <a:cubicBezTo>
                  <a:pt x="688109" y="235528"/>
                  <a:pt x="681274" y="222224"/>
                  <a:pt x="678873" y="207819"/>
                </a:cubicBezTo>
                <a:cubicBezTo>
                  <a:pt x="671998" y="166569"/>
                  <a:pt x="680550" y="121956"/>
                  <a:pt x="665018" y="83128"/>
                </a:cubicBezTo>
                <a:cubicBezTo>
                  <a:pt x="659594" y="69568"/>
                  <a:pt x="636516" y="75804"/>
                  <a:pt x="623454" y="69273"/>
                </a:cubicBezTo>
                <a:cubicBezTo>
                  <a:pt x="608561" y="61826"/>
                  <a:pt x="596784" y="49011"/>
                  <a:pt x="581891" y="41564"/>
                </a:cubicBezTo>
                <a:cubicBezTo>
                  <a:pt x="559741" y="30489"/>
                  <a:pt x="505630" y="19775"/>
                  <a:pt x="484909" y="13855"/>
                </a:cubicBezTo>
                <a:cubicBezTo>
                  <a:pt x="470867" y="9843"/>
                  <a:pt x="457200" y="4618"/>
                  <a:pt x="443345" y="0"/>
                </a:cubicBezTo>
                <a:cubicBezTo>
                  <a:pt x="401781" y="4618"/>
                  <a:pt x="360107" y="8328"/>
                  <a:pt x="318654" y="13855"/>
                </a:cubicBezTo>
                <a:cubicBezTo>
                  <a:pt x="290809" y="17568"/>
                  <a:pt x="252382" y="5236"/>
                  <a:pt x="235527" y="27709"/>
                </a:cubicBezTo>
                <a:cubicBezTo>
                  <a:pt x="223771" y="43384"/>
                  <a:pt x="263236" y="55418"/>
                  <a:pt x="277091" y="69273"/>
                </a:cubicBezTo>
                <a:cubicBezTo>
                  <a:pt x="282368" y="85106"/>
                  <a:pt x="308757" y="136567"/>
                  <a:pt x="277091" y="152400"/>
                </a:cubicBezTo>
                <a:cubicBezTo>
                  <a:pt x="264029" y="158931"/>
                  <a:pt x="249382" y="147782"/>
                  <a:pt x="235527" y="15240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ГДР</a:t>
            </a:r>
            <a:endParaRPr lang="ru-RU" dirty="0"/>
          </a:p>
        </p:txBody>
      </p:sp>
      <p:sp>
        <p:nvSpPr>
          <p:cNvPr id="24" name="Полилиния 23"/>
          <p:cNvSpPr/>
          <p:nvPr/>
        </p:nvSpPr>
        <p:spPr>
          <a:xfrm>
            <a:off x="2966572" y="4177001"/>
            <a:ext cx="940410" cy="1057567"/>
          </a:xfrm>
          <a:custGeom>
            <a:avLst/>
            <a:gdLst>
              <a:gd name="connsiteX0" fmla="*/ 483210 w 940410"/>
              <a:gd name="connsiteY0" fmla="*/ 7072 h 1057567"/>
              <a:gd name="connsiteX1" fmla="*/ 524773 w 940410"/>
              <a:gd name="connsiteY1" fmla="*/ 34781 h 1057567"/>
              <a:gd name="connsiteX2" fmla="*/ 594046 w 940410"/>
              <a:gd name="connsiteY2" fmla="*/ 48635 h 1057567"/>
              <a:gd name="connsiteX3" fmla="*/ 607901 w 940410"/>
              <a:gd name="connsiteY3" fmla="*/ 90199 h 1057567"/>
              <a:gd name="connsiteX4" fmla="*/ 607901 w 940410"/>
              <a:gd name="connsiteY4" fmla="*/ 201035 h 1057567"/>
              <a:gd name="connsiteX5" fmla="*/ 649464 w 940410"/>
              <a:gd name="connsiteY5" fmla="*/ 228744 h 1057567"/>
              <a:gd name="connsiteX6" fmla="*/ 635610 w 940410"/>
              <a:gd name="connsiteY6" fmla="*/ 270308 h 1057567"/>
              <a:gd name="connsiteX7" fmla="*/ 594046 w 940410"/>
              <a:gd name="connsiteY7" fmla="*/ 311872 h 1057567"/>
              <a:gd name="connsiteX8" fmla="*/ 566337 w 940410"/>
              <a:gd name="connsiteY8" fmla="*/ 353435 h 1057567"/>
              <a:gd name="connsiteX9" fmla="*/ 497064 w 940410"/>
              <a:gd name="connsiteY9" fmla="*/ 478126 h 1057567"/>
              <a:gd name="connsiteX10" fmla="*/ 483210 w 940410"/>
              <a:gd name="connsiteY10" fmla="*/ 519690 h 1057567"/>
              <a:gd name="connsiteX11" fmla="*/ 704883 w 940410"/>
              <a:gd name="connsiteY11" fmla="*/ 616672 h 1057567"/>
              <a:gd name="connsiteX12" fmla="*/ 788010 w 940410"/>
              <a:gd name="connsiteY12" fmla="*/ 658235 h 1057567"/>
              <a:gd name="connsiteX13" fmla="*/ 857283 w 940410"/>
              <a:gd name="connsiteY13" fmla="*/ 727508 h 1057567"/>
              <a:gd name="connsiteX14" fmla="*/ 884992 w 940410"/>
              <a:gd name="connsiteY14" fmla="*/ 769072 h 1057567"/>
              <a:gd name="connsiteX15" fmla="*/ 926555 w 940410"/>
              <a:gd name="connsiteY15" fmla="*/ 796781 h 1057567"/>
              <a:gd name="connsiteX16" fmla="*/ 940410 w 940410"/>
              <a:gd name="connsiteY16" fmla="*/ 838344 h 1057567"/>
              <a:gd name="connsiteX17" fmla="*/ 912701 w 940410"/>
              <a:gd name="connsiteY17" fmla="*/ 866054 h 1057567"/>
              <a:gd name="connsiteX18" fmla="*/ 871137 w 940410"/>
              <a:gd name="connsiteY18" fmla="*/ 893763 h 1057567"/>
              <a:gd name="connsiteX19" fmla="*/ 857283 w 940410"/>
              <a:gd name="connsiteY19" fmla="*/ 935326 h 1057567"/>
              <a:gd name="connsiteX20" fmla="*/ 829573 w 940410"/>
              <a:gd name="connsiteY20" fmla="*/ 963035 h 1057567"/>
              <a:gd name="connsiteX21" fmla="*/ 815719 w 940410"/>
              <a:gd name="connsiteY21" fmla="*/ 1046163 h 1057567"/>
              <a:gd name="connsiteX22" fmla="*/ 774155 w 940410"/>
              <a:gd name="connsiteY22" fmla="*/ 1032308 h 1057567"/>
              <a:gd name="connsiteX23" fmla="*/ 732592 w 940410"/>
              <a:gd name="connsiteY23" fmla="*/ 1004599 h 1057567"/>
              <a:gd name="connsiteX24" fmla="*/ 164555 w 940410"/>
              <a:gd name="connsiteY24" fmla="*/ 990744 h 1057567"/>
              <a:gd name="connsiteX25" fmla="*/ 178410 w 940410"/>
              <a:gd name="connsiteY25" fmla="*/ 921472 h 1057567"/>
              <a:gd name="connsiteX26" fmla="*/ 219973 w 940410"/>
              <a:gd name="connsiteY26" fmla="*/ 907617 h 1057567"/>
              <a:gd name="connsiteX27" fmla="*/ 247683 w 940410"/>
              <a:gd name="connsiteY27" fmla="*/ 879908 h 1057567"/>
              <a:gd name="connsiteX28" fmla="*/ 261537 w 940410"/>
              <a:gd name="connsiteY28" fmla="*/ 838344 h 1057567"/>
              <a:gd name="connsiteX29" fmla="*/ 219973 w 940410"/>
              <a:gd name="connsiteY29" fmla="*/ 824490 h 1057567"/>
              <a:gd name="connsiteX30" fmla="*/ 95283 w 940410"/>
              <a:gd name="connsiteY30" fmla="*/ 796781 h 1057567"/>
              <a:gd name="connsiteX31" fmla="*/ 53719 w 940410"/>
              <a:gd name="connsiteY31" fmla="*/ 727508 h 1057567"/>
              <a:gd name="connsiteX32" fmla="*/ 12155 w 940410"/>
              <a:gd name="connsiteY32" fmla="*/ 644381 h 1057567"/>
              <a:gd name="connsiteX33" fmla="*/ 26010 w 940410"/>
              <a:gd name="connsiteY33" fmla="*/ 533544 h 1057567"/>
              <a:gd name="connsiteX34" fmla="*/ 67573 w 940410"/>
              <a:gd name="connsiteY34" fmla="*/ 505835 h 1057567"/>
              <a:gd name="connsiteX35" fmla="*/ 81428 w 940410"/>
              <a:gd name="connsiteY35" fmla="*/ 464272 h 1057567"/>
              <a:gd name="connsiteX36" fmla="*/ 95283 w 940410"/>
              <a:gd name="connsiteY36" fmla="*/ 381144 h 1057567"/>
              <a:gd name="connsiteX37" fmla="*/ 136846 w 940410"/>
              <a:gd name="connsiteY37" fmla="*/ 339581 h 1057567"/>
              <a:gd name="connsiteX38" fmla="*/ 150701 w 940410"/>
              <a:gd name="connsiteY38" fmla="*/ 298017 h 1057567"/>
              <a:gd name="connsiteX39" fmla="*/ 164555 w 940410"/>
              <a:gd name="connsiteY39" fmla="*/ 201035 h 1057567"/>
              <a:gd name="connsiteX40" fmla="*/ 206119 w 940410"/>
              <a:gd name="connsiteY40" fmla="*/ 187181 h 1057567"/>
              <a:gd name="connsiteX41" fmla="*/ 303101 w 940410"/>
              <a:gd name="connsiteY41" fmla="*/ 173326 h 1057567"/>
              <a:gd name="connsiteX42" fmla="*/ 344664 w 940410"/>
              <a:gd name="connsiteY42" fmla="*/ 159472 h 1057567"/>
              <a:gd name="connsiteX43" fmla="*/ 358519 w 940410"/>
              <a:gd name="connsiteY43" fmla="*/ 48635 h 1057567"/>
              <a:gd name="connsiteX44" fmla="*/ 372373 w 940410"/>
              <a:gd name="connsiteY44" fmla="*/ 7072 h 1057567"/>
              <a:gd name="connsiteX45" fmla="*/ 427792 w 940410"/>
              <a:gd name="connsiteY45" fmla="*/ 20926 h 1057567"/>
              <a:gd name="connsiteX46" fmla="*/ 469355 w 940410"/>
              <a:gd name="connsiteY46" fmla="*/ 48635 h 1057567"/>
              <a:gd name="connsiteX47" fmla="*/ 621755 w 940410"/>
              <a:gd name="connsiteY47" fmla="*/ 76344 h 1057567"/>
              <a:gd name="connsiteX48" fmla="*/ 607901 w 940410"/>
              <a:gd name="connsiteY48" fmla="*/ 131763 h 1057567"/>
              <a:gd name="connsiteX49" fmla="*/ 607901 w 940410"/>
              <a:gd name="connsiteY49" fmla="*/ 214890 h 1057567"/>
              <a:gd name="connsiteX50" fmla="*/ 649464 w 940410"/>
              <a:gd name="connsiteY50" fmla="*/ 242599 h 1057567"/>
              <a:gd name="connsiteX51" fmla="*/ 663319 w 940410"/>
              <a:gd name="connsiteY51" fmla="*/ 256454 h 105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40410" h="1057567">
                <a:moveTo>
                  <a:pt x="483210" y="7072"/>
                </a:moveTo>
                <a:cubicBezTo>
                  <a:pt x="497064" y="16308"/>
                  <a:pt x="509182" y="28935"/>
                  <a:pt x="524773" y="34781"/>
                </a:cubicBezTo>
                <a:cubicBezTo>
                  <a:pt x="546822" y="43049"/>
                  <a:pt x="574453" y="35573"/>
                  <a:pt x="594046" y="48635"/>
                </a:cubicBezTo>
                <a:cubicBezTo>
                  <a:pt x="606197" y="56736"/>
                  <a:pt x="603283" y="76344"/>
                  <a:pt x="607901" y="90199"/>
                </a:cubicBezTo>
                <a:cubicBezTo>
                  <a:pt x="593694" y="132820"/>
                  <a:pt x="579743" y="151758"/>
                  <a:pt x="607901" y="201035"/>
                </a:cubicBezTo>
                <a:cubicBezTo>
                  <a:pt x="616162" y="215492"/>
                  <a:pt x="635610" y="219508"/>
                  <a:pt x="649464" y="228744"/>
                </a:cubicBezTo>
                <a:cubicBezTo>
                  <a:pt x="644846" y="242599"/>
                  <a:pt x="643711" y="258157"/>
                  <a:pt x="635610" y="270308"/>
                </a:cubicBezTo>
                <a:cubicBezTo>
                  <a:pt x="624742" y="286611"/>
                  <a:pt x="606589" y="296820"/>
                  <a:pt x="594046" y="311872"/>
                </a:cubicBezTo>
                <a:cubicBezTo>
                  <a:pt x="583386" y="324664"/>
                  <a:pt x="575573" y="339581"/>
                  <a:pt x="566337" y="353435"/>
                </a:cubicBezTo>
                <a:cubicBezTo>
                  <a:pt x="532432" y="455151"/>
                  <a:pt x="559282" y="415910"/>
                  <a:pt x="497064" y="478126"/>
                </a:cubicBezTo>
                <a:cubicBezTo>
                  <a:pt x="492446" y="491981"/>
                  <a:pt x="483210" y="505086"/>
                  <a:pt x="483210" y="519690"/>
                </a:cubicBezTo>
                <a:cubicBezTo>
                  <a:pt x="483210" y="669615"/>
                  <a:pt x="531483" y="605112"/>
                  <a:pt x="704883" y="616672"/>
                </a:cubicBezTo>
                <a:cubicBezTo>
                  <a:pt x="738687" y="627940"/>
                  <a:pt x="761153" y="631378"/>
                  <a:pt x="788010" y="658235"/>
                </a:cubicBezTo>
                <a:cubicBezTo>
                  <a:pt x="880374" y="750599"/>
                  <a:pt x="746446" y="653617"/>
                  <a:pt x="857283" y="727508"/>
                </a:cubicBezTo>
                <a:cubicBezTo>
                  <a:pt x="866519" y="741363"/>
                  <a:pt x="873218" y="757298"/>
                  <a:pt x="884992" y="769072"/>
                </a:cubicBezTo>
                <a:cubicBezTo>
                  <a:pt x="896766" y="780846"/>
                  <a:pt x="916153" y="783779"/>
                  <a:pt x="926555" y="796781"/>
                </a:cubicBezTo>
                <a:cubicBezTo>
                  <a:pt x="935678" y="808185"/>
                  <a:pt x="935792" y="824490"/>
                  <a:pt x="940410" y="838344"/>
                </a:cubicBezTo>
                <a:cubicBezTo>
                  <a:pt x="931174" y="847581"/>
                  <a:pt x="922901" y="857894"/>
                  <a:pt x="912701" y="866054"/>
                </a:cubicBezTo>
                <a:cubicBezTo>
                  <a:pt x="899699" y="876456"/>
                  <a:pt x="881539" y="880761"/>
                  <a:pt x="871137" y="893763"/>
                </a:cubicBezTo>
                <a:cubicBezTo>
                  <a:pt x="862014" y="905167"/>
                  <a:pt x="864797" y="922803"/>
                  <a:pt x="857283" y="935326"/>
                </a:cubicBezTo>
                <a:cubicBezTo>
                  <a:pt x="850562" y="946527"/>
                  <a:pt x="838810" y="953799"/>
                  <a:pt x="829573" y="963035"/>
                </a:cubicBezTo>
                <a:cubicBezTo>
                  <a:pt x="824955" y="990744"/>
                  <a:pt x="833268" y="1024227"/>
                  <a:pt x="815719" y="1046163"/>
                </a:cubicBezTo>
                <a:cubicBezTo>
                  <a:pt x="806596" y="1057567"/>
                  <a:pt x="787217" y="1038839"/>
                  <a:pt x="774155" y="1032308"/>
                </a:cubicBezTo>
                <a:cubicBezTo>
                  <a:pt x="759262" y="1024861"/>
                  <a:pt x="749204" y="1005732"/>
                  <a:pt x="732592" y="1004599"/>
                </a:cubicBezTo>
                <a:cubicBezTo>
                  <a:pt x="543629" y="991715"/>
                  <a:pt x="353901" y="995362"/>
                  <a:pt x="164555" y="990744"/>
                </a:cubicBezTo>
                <a:cubicBezTo>
                  <a:pt x="169173" y="967653"/>
                  <a:pt x="165348" y="941065"/>
                  <a:pt x="178410" y="921472"/>
                </a:cubicBezTo>
                <a:cubicBezTo>
                  <a:pt x="186511" y="909321"/>
                  <a:pt x="207450" y="915131"/>
                  <a:pt x="219973" y="907617"/>
                </a:cubicBezTo>
                <a:cubicBezTo>
                  <a:pt x="231174" y="900896"/>
                  <a:pt x="238446" y="889144"/>
                  <a:pt x="247683" y="879908"/>
                </a:cubicBezTo>
                <a:cubicBezTo>
                  <a:pt x="252301" y="866053"/>
                  <a:pt x="268068" y="851406"/>
                  <a:pt x="261537" y="838344"/>
                </a:cubicBezTo>
                <a:cubicBezTo>
                  <a:pt x="255006" y="825282"/>
                  <a:pt x="234229" y="827658"/>
                  <a:pt x="219973" y="824490"/>
                </a:cubicBezTo>
                <a:cubicBezTo>
                  <a:pt x="73678" y="791980"/>
                  <a:pt x="188846" y="827968"/>
                  <a:pt x="95283" y="796781"/>
                </a:cubicBezTo>
                <a:cubicBezTo>
                  <a:pt x="41160" y="742660"/>
                  <a:pt x="89688" y="799448"/>
                  <a:pt x="53719" y="727508"/>
                </a:cubicBezTo>
                <a:cubicBezTo>
                  <a:pt x="0" y="620067"/>
                  <a:pt x="46983" y="748860"/>
                  <a:pt x="12155" y="644381"/>
                </a:cubicBezTo>
                <a:cubicBezTo>
                  <a:pt x="16773" y="607435"/>
                  <a:pt x="12182" y="568114"/>
                  <a:pt x="26010" y="533544"/>
                </a:cubicBezTo>
                <a:cubicBezTo>
                  <a:pt x="32194" y="518084"/>
                  <a:pt x="57171" y="518837"/>
                  <a:pt x="67573" y="505835"/>
                </a:cubicBezTo>
                <a:cubicBezTo>
                  <a:pt x="76696" y="494431"/>
                  <a:pt x="76810" y="478126"/>
                  <a:pt x="81428" y="464272"/>
                </a:cubicBezTo>
                <a:cubicBezTo>
                  <a:pt x="86046" y="436563"/>
                  <a:pt x="83874" y="406814"/>
                  <a:pt x="95283" y="381144"/>
                </a:cubicBezTo>
                <a:cubicBezTo>
                  <a:pt x="103240" y="363240"/>
                  <a:pt x="125978" y="355883"/>
                  <a:pt x="136846" y="339581"/>
                </a:cubicBezTo>
                <a:cubicBezTo>
                  <a:pt x="144947" y="327430"/>
                  <a:pt x="146083" y="311872"/>
                  <a:pt x="150701" y="298017"/>
                </a:cubicBezTo>
                <a:cubicBezTo>
                  <a:pt x="155319" y="265690"/>
                  <a:pt x="149951" y="230243"/>
                  <a:pt x="164555" y="201035"/>
                </a:cubicBezTo>
                <a:cubicBezTo>
                  <a:pt x="171086" y="187973"/>
                  <a:pt x="191799" y="190045"/>
                  <a:pt x="206119" y="187181"/>
                </a:cubicBezTo>
                <a:cubicBezTo>
                  <a:pt x="238140" y="180777"/>
                  <a:pt x="270774" y="177944"/>
                  <a:pt x="303101" y="173326"/>
                </a:cubicBezTo>
                <a:cubicBezTo>
                  <a:pt x="316955" y="168708"/>
                  <a:pt x="333260" y="168595"/>
                  <a:pt x="344664" y="159472"/>
                </a:cubicBezTo>
                <a:cubicBezTo>
                  <a:pt x="390356" y="122918"/>
                  <a:pt x="368680" y="99441"/>
                  <a:pt x="358519" y="48635"/>
                </a:cubicBezTo>
                <a:cubicBezTo>
                  <a:pt x="363137" y="34781"/>
                  <a:pt x="358814" y="12496"/>
                  <a:pt x="372373" y="7072"/>
                </a:cubicBezTo>
                <a:cubicBezTo>
                  <a:pt x="390053" y="0"/>
                  <a:pt x="410290" y="13425"/>
                  <a:pt x="427792" y="20926"/>
                </a:cubicBezTo>
                <a:cubicBezTo>
                  <a:pt x="443097" y="27485"/>
                  <a:pt x="454462" y="41188"/>
                  <a:pt x="469355" y="48635"/>
                </a:cubicBezTo>
                <a:cubicBezTo>
                  <a:pt x="512071" y="69993"/>
                  <a:pt x="583544" y="71568"/>
                  <a:pt x="621755" y="76344"/>
                </a:cubicBezTo>
                <a:cubicBezTo>
                  <a:pt x="617137" y="94817"/>
                  <a:pt x="613132" y="113454"/>
                  <a:pt x="607901" y="131763"/>
                </a:cubicBezTo>
                <a:cubicBezTo>
                  <a:pt x="598178" y="165793"/>
                  <a:pt x="580677" y="180860"/>
                  <a:pt x="607901" y="214890"/>
                </a:cubicBezTo>
                <a:cubicBezTo>
                  <a:pt x="618303" y="227892"/>
                  <a:pt x="636143" y="232608"/>
                  <a:pt x="649464" y="242599"/>
                </a:cubicBezTo>
                <a:cubicBezTo>
                  <a:pt x="654689" y="246518"/>
                  <a:pt x="658701" y="251836"/>
                  <a:pt x="663319" y="256454"/>
                </a:cubicBezTo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ФРГ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57554" y="5429264"/>
            <a:ext cx="2000264" cy="785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1957-1990 гг.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3449782" y="4225636"/>
            <a:ext cx="775854" cy="678873"/>
          </a:xfrm>
          <a:custGeom>
            <a:avLst/>
            <a:gdLst>
              <a:gd name="connsiteX0" fmla="*/ 235527 w 775854"/>
              <a:gd name="connsiteY0" fmla="*/ 152400 h 678873"/>
              <a:gd name="connsiteX1" fmla="*/ 193963 w 775854"/>
              <a:gd name="connsiteY1" fmla="*/ 180109 h 678873"/>
              <a:gd name="connsiteX2" fmla="*/ 138545 w 775854"/>
              <a:gd name="connsiteY2" fmla="*/ 249382 h 678873"/>
              <a:gd name="connsiteX3" fmla="*/ 83127 w 775854"/>
              <a:gd name="connsiteY3" fmla="*/ 332509 h 678873"/>
              <a:gd name="connsiteX4" fmla="*/ 69273 w 775854"/>
              <a:gd name="connsiteY4" fmla="*/ 374073 h 678873"/>
              <a:gd name="connsiteX5" fmla="*/ 0 w 775854"/>
              <a:gd name="connsiteY5" fmla="*/ 443346 h 678873"/>
              <a:gd name="connsiteX6" fmla="*/ 13854 w 775854"/>
              <a:gd name="connsiteY6" fmla="*/ 526473 h 678873"/>
              <a:gd name="connsiteX7" fmla="*/ 55418 w 775854"/>
              <a:gd name="connsiteY7" fmla="*/ 554182 h 678873"/>
              <a:gd name="connsiteX8" fmla="*/ 207818 w 775854"/>
              <a:gd name="connsiteY8" fmla="*/ 581891 h 678873"/>
              <a:gd name="connsiteX9" fmla="*/ 249382 w 775854"/>
              <a:gd name="connsiteY9" fmla="*/ 595746 h 678873"/>
              <a:gd name="connsiteX10" fmla="*/ 346363 w 775854"/>
              <a:gd name="connsiteY10" fmla="*/ 609600 h 678873"/>
              <a:gd name="connsiteX11" fmla="*/ 360218 w 775854"/>
              <a:gd name="connsiteY11" fmla="*/ 651164 h 678873"/>
              <a:gd name="connsiteX12" fmla="*/ 443345 w 775854"/>
              <a:gd name="connsiteY12" fmla="*/ 678873 h 678873"/>
              <a:gd name="connsiteX13" fmla="*/ 484909 w 775854"/>
              <a:gd name="connsiteY13" fmla="*/ 651164 h 678873"/>
              <a:gd name="connsiteX14" fmla="*/ 568036 w 775854"/>
              <a:gd name="connsiteY14" fmla="*/ 609600 h 678873"/>
              <a:gd name="connsiteX15" fmla="*/ 651163 w 775854"/>
              <a:gd name="connsiteY15" fmla="*/ 526473 h 678873"/>
              <a:gd name="connsiteX16" fmla="*/ 678873 w 775854"/>
              <a:gd name="connsiteY16" fmla="*/ 498764 h 678873"/>
              <a:gd name="connsiteX17" fmla="*/ 720436 w 775854"/>
              <a:gd name="connsiteY17" fmla="*/ 484909 h 678873"/>
              <a:gd name="connsiteX18" fmla="*/ 762000 w 775854"/>
              <a:gd name="connsiteY18" fmla="*/ 443346 h 678873"/>
              <a:gd name="connsiteX19" fmla="*/ 775854 w 775854"/>
              <a:gd name="connsiteY19" fmla="*/ 401782 h 678873"/>
              <a:gd name="connsiteX20" fmla="*/ 734291 w 775854"/>
              <a:gd name="connsiteY20" fmla="*/ 277091 h 678873"/>
              <a:gd name="connsiteX21" fmla="*/ 692727 w 775854"/>
              <a:gd name="connsiteY21" fmla="*/ 249382 h 678873"/>
              <a:gd name="connsiteX22" fmla="*/ 678873 w 775854"/>
              <a:gd name="connsiteY22" fmla="*/ 207819 h 678873"/>
              <a:gd name="connsiteX23" fmla="*/ 665018 w 775854"/>
              <a:gd name="connsiteY23" fmla="*/ 83128 h 678873"/>
              <a:gd name="connsiteX24" fmla="*/ 623454 w 775854"/>
              <a:gd name="connsiteY24" fmla="*/ 69273 h 678873"/>
              <a:gd name="connsiteX25" fmla="*/ 581891 w 775854"/>
              <a:gd name="connsiteY25" fmla="*/ 41564 h 678873"/>
              <a:gd name="connsiteX26" fmla="*/ 484909 w 775854"/>
              <a:gd name="connsiteY26" fmla="*/ 13855 h 678873"/>
              <a:gd name="connsiteX27" fmla="*/ 443345 w 775854"/>
              <a:gd name="connsiteY27" fmla="*/ 0 h 678873"/>
              <a:gd name="connsiteX28" fmla="*/ 318654 w 775854"/>
              <a:gd name="connsiteY28" fmla="*/ 13855 h 678873"/>
              <a:gd name="connsiteX29" fmla="*/ 235527 w 775854"/>
              <a:gd name="connsiteY29" fmla="*/ 27709 h 678873"/>
              <a:gd name="connsiteX30" fmla="*/ 277091 w 775854"/>
              <a:gd name="connsiteY30" fmla="*/ 69273 h 678873"/>
              <a:gd name="connsiteX31" fmla="*/ 277091 w 775854"/>
              <a:gd name="connsiteY31" fmla="*/ 152400 h 678873"/>
              <a:gd name="connsiteX32" fmla="*/ 235527 w 775854"/>
              <a:gd name="connsiteY32" fmla="*/ 152400 h 6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75854" h="678873">
                <a:moveTo>
                  <a:pt x="235527" y="152400"/>
                </a:moveTo>
                <a:cubicBezTo>
                  <a:pt x="221672" y="157018"/>
                  <a:pt x="206965" y="169707"/>
                  <a:pt x="193963" y="180109"/>
                </a:cubicBezTo>
                <a:cubicBezTo>
                  <a:pt x="165763" y="202669"/>
                  <a:pt x="159117" y="218524"/>
                  <a:pt x="138545" y="249382"/>
                </a:cubicBezTo>
                <a:cubicBezTo>
                  <a:pt x="105604" y="348211"/>
                  <a:pt x="152314" y="228729"/>
                  <a:pt x="83127" y="332509"/>
                </a:cubicBezTo>
                <a:cubicBezTo>
                  <a:pt x="75026" y="344660"/>
                  <a:pt x="78035" y="362390"/>
                  <a:pt x="69273" y="374073"/>
                </a:cubicBezTo>
                <a:cubicBezTo>
                  <a:pt x="49680" y="400198"/>
                  <a:pt x="0" y="443346"/>
                  <a:pt x="0" y="443346"/>
                </a:cubicBezTo>
                <a:cubicBezTo>
                  <a:pt x="4618" y="471055"/>
                  <a:pt x="1291" y="501347"/>
                  <a:pt x="13854" y="526473"/>
                </a:cubicBezTo>
                <a:cubicBezTo>
                  <a:pt x="21301" y="541366"/>
                  <a:pt x="40113" y="547623"/>
                  <a:pt x="55418" y="554182"/>
                </a:cubicBezTo>
                <a:cubicBezTo>
                  <a:pt x="88083" y="568182"/>
                  <a:pt x="185338" y="578680"/>
                  <a:pt x="207818" y="581891"/>
                </a:cubicBezTo>
                <a:cubicBezTo>
                  <a:pt x="221673" y="586509"/>
                  <a:pt x="235061" y="592882"/>
                  <a:pt x="249382" y="595746"/>
                </a:cubicBezTo>
                <a:cubicBezTo>
                  <a:pt x="281403" y="602150"/>
                  <a:pt x="317155" y="594996"/>
                  <a:pt x="346363" y="609600"/>
                </a:cubicBezTo>
                <a:cubicBezTo>
                  <a:pt x="359425" y="616131"/>
                  <a:pt x="348334" y="642676"/>
                  <a:pt x="360218" y="651164"/>
                </a:cubicBezTo>
                <a:cubicBezTo>
                  <a:pt x="383985" y="668141"/>
                  <a:pt x="443345" y="678873"/>
                  <a:pt x="443345" y="678873"/>
                </a:cubicBezTo>
                <a:cubicBezTo>
                  <a:pt x="457200" y="669637"/>
                  <a:pt x="470016" y="658611"/>
                  <a:pt x="484909" y="651164"/>
                </a:cubicBezTo>
                <a:cubicBezTo>
                  <a:pt x="539931" y="623653"/>
                  <a:pt x="516988" y="654976"/>
                  <a:pt x="568036" y="609600"/>
                </a:cubicBezTo>
                <a:cubicBezTo>
                  <a:pt x="597324" y="583566"/>
                  <a:pt x="623454" y="554182"/>
                  <a:pt x="651163" y="526473"/>
                </a:cubicBezTo>
                <a:cubicBezTo>
                  <a:pt x="660400" y="517237"/>
                  <a:pt x="666481" y="502895"/>
                  <a:pt x="678873" y="498764"/>
                </a:cubicBezTo>
                <a:lnTo>
                  <a:pt x="720436" y="484909"/>
                </a:lnTo>
                <a:cubicBezTo>
                  <a:pt x="734291" y="471055"/>
                  <a:pt x="751132" y="459649"/>
                  <a:pt x="762000" y="443346"/>
                </a:cubicBezTo>
                <a:cubicBezTo>
                  <a:pt x="770101" y="431195"/>
                  <a:pt x="775854" y="416386"/>
                  <a:pt x="775854" y="401782"/>
                </a:cubicBezTo>
                <a:cubicBezTo>
                  <a:pt x="775854" y="355340"/>
                  <a:pt x="767747" y="310547"/>
                  <a:pt x="734291" y="277091"/>
                </a:cubicBezTo>
                <a:cubicBezTo>
                  <a:pt x="722517" y="265317"/>
                  <a:pt x="706582" y="258618"/>
                  <a:pt x="692727" y="249382"/>
                </a:cubicBezTo>
                <a:cubicBezTo>
                  <a:pt x="688109" y="235528"/>
                  <a:pt x="681274" y="222224"/>
                  <a:pt x="678873" y="207819"/>
                </a:cubicBezTo>
                <a:cubicBezTo>
                  <a:pt x="671998" y="166569"/>
                  <a:pt x="680550" y="121956"/>
                  <a:pt x="665018" y="83128"/>
                </a:cubicBezTo>
                <a:cubicBezTo>
                  <a:pt x="659594" y="69568"/>
                  <a:pt x="636516" y="75804"/>
                  <a:pt x="623454" y="69273"/>
                </a:cubicBezTo>
                <a:cubicBezTo>
                  <a:pt x="608561" y="61826"/>
                  <a:pt x="596784" y="49011"/>
                  <a:pt x="581891" y="41564"/>
                </a:cubicBezTo>
                <a:cubicBezTo>
                  <a:pt x="559741" y="30489"/>
                  <a:pt x="505630" y="19775"/>
                  <a:pt x="484909" y="13855"/>
                </a:cubicBezTo>
                <a:cubicBezTo>
                  <a:pt x="470867" y="9843"/>
                  <a:pt x="457200" y="4618"/>
                  <a:pt x="443345" y="0"/>
                </a:cubicBezTo>
                <a:cubicBezTo>
                  <a:pt x="401781" y="4618"/>
                  <a:pt x="360107" y="8328"/>
                  <a:pt x="318654" y="13855"/>
                </a:cubicBezTo>
                <a:cubicBezTo>
                  <a:pt x="290809" y="17568"/>
                  <a:pt x="252382" y="5236"/>
                  <a:pt x="235527" y="27709"/>
                </a:cubicBezTo>
                <a:cubicBezTo>
                  <a:pt x="223771" y="43384"/>
                  <a:pt x="263236" y="55418"/>
                  <a:pt x="277091" y="69273"/>
                </a:cubicBezTo>
                <a:cubicBezTo>
                  <a:pt x="282368" y="85106"/>
                  <a:pt x="308757" y="136567"/>
                  <a:pt x="277091" y="152400"/>
                </a:cubicBezTo>
                <a:cubicBezTo>
                  <a:pt x="264029" y="158931"/>
                  <a:pt x="249382" y="147782"/>
                  <a:pt x="235527" y="15240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ГДР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357554" y="5429264"/>
            <a:ext cx="2000264" cy="785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1990 гг.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00034" y="1071546"/>
            <a:ext cx="2000264" cy="785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1991 г.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214290"/>
            <a:ext cx="2571768" cy="12144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ОВД</a:t>
            </a:r>
            <a:endParaRPr lang="ru-RU" sz="4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1857364"/>
            <a:ext cx="2571768" cy="12144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СЭВ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428992" y="0"/>
            <a:ext cx="3929090" cy="15001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3500430" y="0"/>
            <a:ext cx="3286148" cy="16430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3714744" y="1571612"/>
            <a:ext cx="3286148" cy="16430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14678" y="1643050"/>
            <a:ext cx="3929090" cy="15001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3571876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85720" y="3857628"/>
            <a:ext cx="8572560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Прекращение существования  Мировой системы социализма..</a:t>
            </a:r>
            <a:endParaRPr lang="ru-RU" sz="5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2571736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Китай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214290"/>
            <a:ext cx="5214974" cy="571504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сокращены воинские контингенты на границе двух стран,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857232"/>
            <a:ext cx="5214974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восстановлена приграничная торговля.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1428736"/>
            <a:ext cx="5214974" cy="50006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1989 г. Китай с официальным визитом посетил Горбачев,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2000240"/>
            <a:ext cx="5214974" cy="642942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подписаны важные соглашения о политическом, экономическом и культурном сотрудничестве. </a:t>
            </a:r>
            <a:endParaRPr lang="ru-RU" sz="1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000232" y="1428736"/>
            <a:ext cx="24288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14282" y="3000372"/>
            <a:ext cx="2571736" cy="500066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Албания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2928934"/>
            <a:ext cx="5214974" cy="64294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Восстановлены отношения  с Албанией, прерванные еще в середине 60-х гг.</a:t>
            </a:r>
            <a:endParaRPr lang="ru-RU" sz="1600" dirty="0"/>
          </a:p>
        </p:txBody>
      </p:sp>
      <p:cxnSp>
        <p:nvCxnSpPr>
          <p:cNvPr id="14" name="Прямая со стрелкой 13"/>
          <p:cNvCxnSpPr>
            <a:stCxn id="11" idx="3"/>
            <a:endCxn id="12" idx="1"/>
          </p:cNvCxnSpPr>
          <p:nvPr/>
        </p:nvCxnSpPr>
        <p:spPr>
          <a:xfrm>
            <a:off x="2786018" y="3250405"/>
            <a:ext cx="571536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85720" y="4214818"/>
            <a:ext cx="2571736" cy="50006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Афганистан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4143380"/>
            <a:ext cx="5286412" cy="57150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 советских войск из Афганистана (май 1988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февраль 1989 г.). </a:t>
            </a:r>
            <a:endParaRPr lang="ru-RU" sz="16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1928794" y="5429264"/>
            <a:ext cx="25717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286116" y="4786322"/>
            <a:ext cx="5286412" cy="78581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необъявленную войну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против соседней, прежде дружественной страны грубой политической ошибкой. 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5715016"/>
            <a:ext cx="2500330" cy="928694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погибло более 15 тысяч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86512" y="5715016"/>
            <a:ext cx="2428892" cy="928694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 тысяч было ранено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 t="2123" b="12740"/>
          <a:stretch>
            <a:fillRect/>
          </a:stretch>
        </p:blipFill>
        <p:spPr bwMode="auto">
          <a:xfrm>
            <a:off x="214282" y="768666"/>
            <a:ext cx="2500330" cy="217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19" y="4714884"/>
            <a:ext cx="2600869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1" grpId="0" animBg="1"/>
      <p:bldP spid="12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5042118"/>
            <a:ext cx="914400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годы перестройки Горбачев совершил визиты во многие европейские страны, встречался с главами государств, лидерами общественных организаций. В ноябре 1990 г. в Париже состоялось Совещание по безопасности и сотрудничеству в Европе (СБСЕ), в котором участвовали 32 руководителя стран Европы, а также США и Канады. Лидеры этих стран подписали Декларацию, главной мыслью которой было то, что страны Европы больше не являются противниками, а будут строить свои отношения в рамках партнерства и дружбы. Это фактически означало окончание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холодной войны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Европе.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 b="13097"/>
          <a:stretch>
            <a:fillRect/>
          </a:stretch>
        </p:blipFill>
        <p:spPr bwMode="auto">
          <a:xfrm>
            <a:off x="3786182" y="2786058"/>
            <a:ext cx="2960080" cy="192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email"/>
          <a:srcRect b="5929"/>
          <a:stretch>
            <a:fillRect/>
          </a:stretch>
        </p:blipFill>
        <p:spPr bwMode="auto">
          <a:xfrm>
            <a:off x="214282" y="214290"/>
            <a:ext cx="3238500" cy="228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786058"/>
            <a:ext cx="3429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21429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601</Words>
  <Application>Microsoft Office PowerPoint</Application>
  <PresentationFormat>Экран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89</cp:revision>
  <dcterms:created xsi:type="dcterms:W3CDTF">2010-01-06T18:53:10Z</dcterms:created>
  <dcterms:modified xsi:type="dcterms:W3CDTF">2010-01-06T22:54:38Z</dcterms:modified>
</cp:coreProperties>
</file>