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2" r:id="rId4"/>
    <p:sldId id="263" r:id="rId5"/>
    <p:sldId id="257" r:id="rId6"/>
    <p:sldId id="260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D71B-5FA8-406B-93F3-434CCA95F1CE}" type="datetimeFigureOut">
              <a:rPr lang="ru-RU" smtClean="0"/>
              <a:pPr/>
              <a:t>26.12.2009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6FF2-FC28-4B2F-BE2B-14F835E6C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D71B-5FA8-406B-93F3-434CCA95F1CE}" type="datetimeFigureOut">
              <a:rPr lang="ru-RU" smtClean="0"/>
              <a:pPr/>
              <a:t>26.12.2009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6FF2-FC28-4B2F-BE2B-14F835E6C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D71B-5FA8-406B-93F3-434CCA95F1CE}" type="datetimeFigureOut">
              <a:rPr lang="ru-RU" smtClean="0"/>
              <a:pPr/>
              <a:t>26.12.2009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6FF2-FC28-4B2F-BE2B-14F835E6C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D71B-5FA8-406B-93F3-434CCA95F1CE}" type="datetimeFigureOut">
              <a:rPr lang="ru-RU" smtClean="0"/>
              <a:pPr/>
              <a:t>26.12.2009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6FF2-FC28-4B2F-BE2B-14F835E6C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D71B-5FA8-406B-93F3-434CCA95F1CE}" type="datetimeFigureOut">
              <a:rPr lang="ru-RU" smtClean="0"/>
              <a:pPr/>
              <a:t>26.12.2009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6FF2-FC28-4B2F-BE2B-14F835E6C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D71B-5FA8-406B-93F3-434CCA95F1CE}" type="datetimeFigureOut">
              <a:rPr lang="ru-RU" smtClean="0"/>
              <a:pPr/>
              <a:t>26.12.2009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6FF2-FC28-4B2F-BE2B-14F835E6C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D71B-5FA8-406B-93F3-434CCA95F1CE}" type="datetimeFigureOut">
              <a:rPr lang="ru-RU" smtClean="0"/>
              <a:pPr/>
              <a:t>26.12.2009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6FF2-FC28-4B2F-BE2B-14F835E6C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D71B-5FA8-406B-93F3-434CCA95F1CE}" type="datetimeFigureOut">
              <a:rPr lang="ru-RU" smtClean="0"/>
              <a:pPr/>
              <a:t>26.12.2009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6FF2-FC28-4B2F-BE2B-14F835E6C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D71B-5FA8-406B-93F3-434CCA95F1CE}" type="datetimeFigureOut">
              <a:rPr lang="ru-RU" smtClean="0"/>
              <a:pPr/>
              <a:t>26.12.2009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6FF2-FC28-4B2F-BE2B-14F835E6C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D71B-5FA8-406B-93F3-434CCA95F1CE}" type="datetimeFigureOut">
              <a:rPr lang="ru-RU" smtClean="0"/>
              <a:pPr/>
              <a:t>26.12.2009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6FF2-FC28-4B2F-BE2B-14F835E6C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0D71B-5FA8-406B-93F3-434CCA95F1CE}" type="datetimeFigureOut">
              <a:rPr lang="ru-RU" smtClean="0"/>
              <a:pPr/>
              <a:t>26.12.2009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6FF2-FC28-4B2F-BE2B-14F835E6C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grayscl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0D71B-5FA8-406B-93F3-434CCA95F1CE}" type="datetimeFigureOut">
              <a:rPr lang="ru-RU" smtClean="0"/>
              <a:pPr/>
              <a:t>26.12.2009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36FF2-FC28-4B2F-BE2B-14F835E6CA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786058"/>
            <a:ext cx="9144000" cy="1200329"/>
          </a:xfrm>
          <a:prstGeom prst="rect">
            <a:avLst/>
          </a:prstGeom>
          <a:scene3d>
            <a:camera prst="orthographicFront">
              <a:rot lat="0" lon="0" rev="900000"/>
            </a:camera>
            <a:lightRig rig="threePt" dir="t"/>
          </a:scene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Внешняя политика в 1801—1812 гг.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(продолжение)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5516" y="4572008"/>
            <a:ext cx="2788483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ru-RU" dirty="0" smtClean="0"/>
              <a:t>Чупров Л.А. МОУ СОШ №3 с. Камень-Рыболов Ханкайского района Приморского края</a:t>
            </a:r>
            <a:endParaRPr lang="ru-RU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78" y="0"/>
            <a:ext cx="2357422" cy="198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2834327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0364" y="0"/>
            <a:ext cx="3071834" cy="294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4286232"/>
            <a:ext cx="381002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42780" y="3714752"/>
            <a:ext cx="356393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Тильзитский мир и его последствия.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714356"/>
            <a:ext cx="3857652" cy="2571768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Подписание мирного договора состоялось в Тильзите в июне 1807 г. России пришлось признать все завоевания Наполеона в Европе, согласиться на отторжение от Пруссии польских земель и создание зависимого от Франции герцогства Варшавского.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714356"/>
            <a:ext cx="3857652" cy="2571768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Русские войска выводились из Молдавии и Валахии, а Франция становилась посредником в русско-турецких отношениях.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714356"/>
            <a:ext cx="3857652" cy="2571768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Россия должна была порвать отношения с Англией и присоединиться к континентальной блокаде, которую провозгласил Наполеон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714356"/>
            <a:ext cx="3857652" cy="2571768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Для русских купцов и помещиков блокада была разорительна, поскольку Франция не могла заменить Англию в качестве торгового партнера России: там не нуждались в таких количествах в русском лесе, хлебе и парусном полотне.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714356"/>
            <a:ext cx="4546055" cy="251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500438"/>
            <a:ext cx="3897310" cy="310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 b="-601"/>
          <a:stretch>
            <a:fillRect/>
          </a:stretch>
        </p:blipFill>
        <p:spPr bwMode="auto">
          <a:xfrm>
            <a:off x="4357686" y="3500438"/>
            <a:ext cx="4500564" cy="316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Война со Швецией 1808—1809 гг.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642918"/>
            <a:ext cx="3786214" cy="2428892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Русско-шведская </a:t>
            </a:r>
            <a:r>
              <a:rPr lang="ru-RU" dirty="0" smtClean="0">
                <a:solidFill>
                  <a:schemeClr val="bg2"/>
                </a:solidFill>
              </a:rPr>
              <a:t>война́ 1808—1809, также </a:t>
            </a:r>
            <a:r>
              <a:rPr lang="ru-RU" dirty="0" smtClean="0">
                <a:solidFill>
                  <a:schemeClr val="bg2"/>
                </a:solidFill>
              </a:rPr>
              <a:t>Финская </a:t>
            </a:r>
            <a:r>
              <a:rPr lang="ru-RU" dirty="0" smtClean="0">
                <a:solidFill>
                  <a:schemeClr val="bg2"/>
                </a:solidFill>
              </a:rPr>
              <a:t>война́ </a:t>
            </a:r>
            <a:r>
              <a:rPr lang="ru-RU" dirty="0" smtClean="0">
                <a:solidFill>
                  <a:schemeClr val="bg2"/>
                </a:solidFill>
              </a:rPr>
              <a:t>— </a:t>
            </a:r>
            <a:r>
              <a:rPr lang="ru-RU" dirty="0" smtClean="0">
                <a:solidFill>
                  <a:schemeClr val="bg2"/>
                </a:solidFill>
              </a:rPr>
              <a:t>война между Россией, поддержанной Францией и Данией, и Швецией. Была последней из серии русско-шведских войн.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642918"/>
            <a:ext cx="3786214" cy="2428892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Причины и цели войны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642918"/>
            <a:ext cx="3786214" cy="2428892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По заключении в 1807 году Тильзитского мира, Александр I предложил шведскому королю Густаву IV своё посредничество к примирению его с Францией, а когда англичане, внезапно и без объявления войны, напали на Копенгаген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642918"/>
            <a:ext cx="3786214" cy="2428892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и увели датский флот, то потребовал содействия Швеции, чтобы, на основании договоров 1780 и 1800 годов, держать Балтийское море закрытым для флотов западных держав. Густав IV отверг эти требования и взял курс на сближение с </a:t>
            </a:r>
            <a:r>
              <a:rPr lang="ru-RU" sz="1600" dirty="0" smtClean="0">
                <a:solidFill>
                  <a:schemeClr val="bg2"/>
                </a:solidFill>
              </a:rPr>
              <a:t>Англией, продолжавшей бороться с враждебным ему Наполеоном</a:t>
            </a:r>
            <a:r>
              <a:rPr lang="ru-RU" dirty="0" smtClean="0">
                <a:solidFill>
                  <a:schemeClr val="bg2"/>
                </a:solidFill>
              </a:rPr>
              <a:t>.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642918"/>
            <a:ext cx="3786214" cy="2428892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Между тем произошёл разрыв России с Великобританией. 16 ноября 1807 года правительство России вновь обратилось к шведскому королю с предложением к содействию, но около двух месяцев не получало никакого ответа. 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642918"/>
            <a:ext cx="3786214" cy="2428892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Наконец, Густав IV отозвался, что к исполнению договоров 1780 и 1800 гг. нельзя приступить, пока французы занимают гавани Балтийского моря. 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642918"/>
            <a:ext cx="3786214" cy="2428892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/>
                </a:solidFill>
              </a:rPr>
              <a:t> Тогда же стало известно, что шведский король готовится помогать Англии в войне с Данией, стремясь отвоевать у неё Норвегию. Все эти обстоятельства давали императору Александру I повод к покорению </a:t>
            </a:r>
            <a:r>
              <a:rPr lang="ru-RU" sz="1600" dirty="0" smtClean="0">
                <a:solidFill>
                  <a:schemeClr val="bg2"/>
                </a:solidFill>
              </a:rPr>
              <a:t>Финляндии, с целью обеспечения безопасности столицы от близкого соседства неприязненной России державы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571480"/>
            <a:ext cx="4581527" cy="6095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357686" y="6572272"/>
            <a:ext cx="4572032" cy="285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Густав </a:t>
            </a:r>
            <a:r>
              <a:rPr lang="en-GB" sz="1200" dirty="0" smtClean="0">
                <a:solidFill>
                  <a:schemeClr val="tx1"/>
                </a:solidFill>
              </a:rPr>
              <a:t>IV </a:t>
            </a:r>
            <a:r>
              <a:rPr lang="ru-RU" sz="1200" dirty="0" smtClean="0">
                <a:solidFill>
                  <a:schemeClr val="tx1"/>
                </a:solidFill>
              </a:rPr>
              <a:t>Адольф Король Швеции, Готов и Вендов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214686"/>
            <a:ext cx="2428892" cy="350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571472" y="6500834"/>
            <a:ext cx="2428892" cy="3571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Фёдор Фёдорович Буксгевден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3786214" cy="2428892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Хотя война не была объявлена, но русские войска 9 февраля перешли через границу. 18 февраля граф Буксгевден вступил в Гельсингфорс; шведские войска укрылись в крепости Свеаборг.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57166"/>
            <a:ext cx="3786214" cy="2428892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23 февраля граф Клингспор отступил к Таммерфорсу, предписав всем разбросанным в северной Финляндии отрядам стягиваться туда же.</a:t>
            </a:r>
          </a:p>
          <a:p>
            <a:pPr algn="ctr"/>
            <a:endParaRPr lang="ru-RU" dirty="0" smtClean="0">
              <a:solidFill>
                <a:schemeClr val="bg2"/>
              </a:solidFill>
            </a:endParaRPr>
          </a:p>
          <a:p>
            <a:pPr algn="ctr"/>
            <a:r>
              <a:rPr lang="ru-RU" dirty="0" smtClean="0">
                <a:solidFill>
                  <a:schemeClr val="bg2"/>
                </a:solidFill>
              </a:rPr>
              <a:t>Вслед за тем Тавастехус был занят русскими войсками.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57166"/>
            <a:ext cx="3786214" cy="2428892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27 февраля Буксгевден предписал князю Багратиону преследовать Клингспора, а генералу Тучкову — постараться отрезать ему путь отступления; сам Буксгевден решился приступить к осаде Свеаборга.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57166"/>
            <a:ext cx="3786214" cy="2428892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Шведы беспрепятственно отошли к Брагестаду, но Свеаборг — преимущественно благодаря «золотому пороху», — 26 апреля сдался русским, которым досталось 7,5 тысяч пленных, более 2 тысяч орудий, огромные запасы всякого рода и 110 военных судов.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57166"/>
            <a:ext cx="3786214" cy="2428892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Ещё раньше, 5 марта, сдалась крепость Свартхольм; почти в то же время занят укрепленный мыс Гангут, а также остров Готланд и Аландские острова.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57166"/>
            <a:ext cx="3786214" cy="2428892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5 (17) сентября 1809 в Фридрихсгаме был подписан мирный договор, существенными статьями которого были: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357166"/>
            <a:ext cx="3786214" cy="2428892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заключение мира с Россией и её союзниками;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принятие континентальной системы и закрытие шведских гаваней для англичан;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357166"/>
            <a:ext cx="3786214" cy="2428892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 startAt="3"/>
            </a:pPr>
            <a:r>
              <a:rPr lang="ru-RU" sz="2000" dirty="0" smtClean="0">
                <a:solidFill>
                  <a:schemeClr val="bg1"/>
                </a:solidFill>
              </a:rPr>
              <a:t>уступка всей Финляндии, Аландских островов и восточной части Вестро-Ботнии до рек Торнео и Муонио, в вечное владение России.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6428" y="2928933"/>
            <a:ext cx="2910420" cy="392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14348" y="6572272"/>
            <a:ext cx="2928958" cy="285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Каменский Н.М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54437" y="377212"/>
            <a:ext cx="4721886" cy="626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286248" y="6572272"/>
            <a:ext cx="4643470" cy="2857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Алексей Андреевич Аракчеев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3857652" cy="2571768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Русско-турецкая война 1806—1812 была одним из звеньев в серии войн между Российской и Османской империями.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85728"/>
            <a:ext cx="3857652" cy="2571768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Поводом к войне послужили отставки в августе 1806 г. правителя Молдавии Александра Музури (1802-1806) и Валахии Константина Ипсиланти (1802-1806). По русско-турецким договорам назначение и смещение правителей Молдавии и Валахии должны происходить с согласия России.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28"/>
            <a:ext cx="3857652" cy="2571768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турецкой армии шло медленно, но этим нельзя было воспользоваться, так как новое столкновение с Наполеоном не позволяло усилить войска в княжествах и поэтому в начале 1807 года Михельсону приказано было ограничиваться обороной.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28"/>
            <a:ext cx="3857652" cy="2571768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Наступательные действия возлагались на Черноморский флот и эскадру Сенявина, крейсировавшую в Средиземном море (Вторая Архипелагская экспедиция), а также на русские войска, находившиеся в Грузии.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85728"/>
            <a:ext cx="3857652" cy="2571768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Активные военные </a:t>
            </a:r>
            <a:r>
              <a:rPr lang="ru-RU" dirty="0" smtClean="0"/>
              <a:t>действия </a:t>
            </a:r>
            <a:r>
              <a:rPr lang="ru-RU" dirty="0" smtClean="0"/>
              <a:t>на Дунае и на Кавказе начались с весны 1807 г. Русскими войсками были заняты Хотин, Бендеры, Аккерман, Бухарест и осажден Измаил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85728"/>
            <a:ext cx="3857652" cy="2571768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Сербские восставшие во главе с Карагеоргиевием выступившие за независимость Сербии и, поддержанные русским отрядом Исаева, в нач. 1807 г. взяли Белград и 10 июля 1807 г. Сербия перешла под протекторат России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85728"/>
            <a:ext cx="3857652" cy="2571768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Закавказье граф Гудович, вначале действовавший неудачно, 18 июня разбил Юсуфа-пашу на реке Арпачай. Черноморская эскадра контр-адмирала Пустошкина овладела Анапой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285728"/>
            <a:ext cx="3857652" cy="2571768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Ряд неудач, плохое состояние армии и утрата надежды на помощь Наполеона, заключившего с Россией мир в Тильзите, вынудили Порту принять сделанное ген.-фельдмаршалом князем Михельсоном предложение о перемирии,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85728"/>
            <a:ext cx="3857652" cy="2571768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Оно было </a:t>
            </a:r>
            <a:r>
              <a:rPr lang="ru-RU" dirty="0" smtClean="0">
                <a:solidFill>
                  <a:schemeClr val="tx1"/>
                </a:solidFill>
              </a:rPr>
              <a:t>заключено 12 августа 1807, сроком по 3 марта 1809 года. Русские войска должны были оставить княжества, Турции возвращались захваченные корабли и о.Тенедос. Турки обязались не вступать в княжества и прекратить военные действия в Сербии.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928670"/>
            <a:ext cx="435292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500562" y="6429372"/>
            <a:ext cx="4357718" cy="4286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Иван Иванович Михельсон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119266"/>
            <a:ext cx="3762375" cy="373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85720" y="6643710"/>
            <a:ext cx="3786214" cy="2142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Михаил Андреевич Милорадович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00430" y="0"/>
            <a:ext cx="564357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2"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Русско-турецкая война 1806—1812 гг. </a:t>
            </a:r>
            <a:endParaRPr lang="ru-RU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3857652" cy="2571768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Император Александр I остался крайне недоволен такими условиями перемирия. Заключение мира с Наполеоном дало возможность увеличить численность Дунайской армии до 80 000 человек. 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85728"/>
            <a:ext cx="3857652" cy="2571768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Однако Порта не желала менять условия. В это время в Париже при посредничестве Наполеона шли переговоры об окончательном мире; однако с отъездом его в Испанию они были прекращены. 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28"/>
            <a:ext cx="3857652" cy="2571768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В начале 1808 года опять начались переговоры, но на этот раз не с визирем, а с влиятельнейшим из турецких пашей, Мустафой (Рущукским). Переговоры были прерваны новым переворотом в Турции, где султаном провозглашен Махмуд II. 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28"/>
            <a:ext cx="3857652" cy="2571768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Мустафа, став теперь верховным визирем, отверг все требования России и отдал распоряжения о подготовке к войне. После новой встречи Александра I и Наполеона в Эрфурте начались новые переговоры, но не надолго,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85728"/>
            <a:ext cx="3857652" cy="2571768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В </a:t>
            </a:r>
            <a:r>
              <a:rPr lang="ru-RU" dirty="0" smtClean="0">
                <a:solidFill>
                  <a:schemeClr val="bg2"/>
                </a:solidFill>
              </a:rPr>
              <a:t>ноябре Мустафа был убит янычарами, а Порта пошла на сближение с Англией и Австрией и выказала решительное упорство в переговорах с Россией по условиям мира</a:t>
            </a:r>
            <a:r>
              <a:rPr lang="ru-RU" dirty="0" smtClean="0">
                <a:solidFill>
                  <a:schemeClr val="bg2"/>
                </a:solidFill>
              </a:rPr>
              <a:t>.</a:t>
            </a:r>
            <a:endParaRPr lang="ru-RU" dirty="0" smtClean="0">
              <a:solidFill>
                <a:schemeClr val="bg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85728"/>
            <a:ext cx="3857652" cy="2571768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12 марта 1809 г. в Петербург явился султанский фирман с объявлением войны.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3000371"/>
            <a:ext cx="3000396" cy="346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42910" y="6429372"/>
            <a:ext cx="3000396" cy="4286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Прозоровский А.А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0442" y="214290"/>
            <a:ext cx="453495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286248" y="6500834"/>
            <a:ext cx="4572032" cy="35716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Махмуд</a:t>
            </a:r>
            <a:r>
              <a:rPr lang="en-US" sz="1200" dirty="0" smtClean="0">
                <a:solidFill>
                  <a:schemeClr val="tx1"/>
                </a:solidFill>
              </a:rPr>
              <a:t> II</a:t>
            </a:r>
            <a:endParaRPr lang="ru-RU" sz="12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143248"/>
            <a:ext cx="471980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4429156" cy="2571768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16 мая 1812 г. заключен Бухарестский мирный договор.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6464" y="142852"/>
            <a:ext cx="3781332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4429156" cy="2571768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/>
                </a:solidFill>
              </a:rPr>
              <a:t>К России переходила восточная часть Молдавского княжества — территория Пруто-Днестровского междуречья, получившая затем статус Бессарабской области.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14290"/>
            <a:ext cx="4429156" cy="2571768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/>
                </a:solidFill>
              </a:rPr>
              <a:t>граница в Европе переносилась с р. Днестр на Прут до его соединения с Дунаем, обеспечивалась свобода русского торгового судоходства по этой реке.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14290"/>
            <a:ext cx="4429156" cy="2571768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/>
                </a:solidFill>
              </a:rPr>
              <a:t>Дунайские княжества возвращались Турции, но подтверждалась их автономия, дарованная на основе Кючук-Кайнарджийского (1774) и Ясского (1791) мирных договоров.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14290"/>
            <a:ext cx="4429156" cy="2571768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/>
                </a:solidFill>
              </a:rPr>
              <a:t>Сербии предоставлялась внутренняя автономия и право сербским чиновникам собирать налоги в пользу султана.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14290"/>
            <a:ext cx="4429156" cy="2571768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Закавказье Турция признала расширение русских владений, но ей возвращалась крепость Анапа.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Война с Ираном 1804—1813 гг.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571480"/>
            <a:ext cx="3929090" cy="214314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Причиной войны послужило присоединение Восточной Грузии к России, принятое ещё Павлом I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18 января </a:t>
            </a:r>
            <a:r>
              <a:rPr lang="ru-RU" sz="2400" dirty="0" smtClean="0">
                <a:solidFill>
                  <a:schemeClr val="bg1"/>
                </a:solidFill>
              </a:rPr>
              <a:t>1801 г.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71480"/>
            <a:ext cx="3929090" cy="214314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12 сент. 1801 Александр I (1801—1825) подписал «Манифест об учреждении нового правления в Грузии», Картли-Кахетинское царство входило в состав России и становилось Грузинской губернией империи.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71480"/>
            <a:ext cx="3929090" cy="214314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Далее добровольно присоединились Бакинское, Кубинское, Дагестанское и др. царства. В 1803 г. присоединилась Менгрелия и Имеретинское царство.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71480"/>
            <a:ext cx="3929090" cy="214314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3 января 1804 - штурм Гянджи в результате которого Гянджинское ханство ликвидируется и входит в состав Российской империи.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571480"/>
            <a:ext cx="3929090" cy="214314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10 июня 1804 </a:t>
            </a:r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персидский </a:t>
            </a:r>
            <a:r>
              <a:rPr lang="ru-RU" sz="2400" dirty="0" smtClean="0">
                <a:solidFill>
                  <a:schemeClr val="bg1"/>
                </a:solidFill>
              </a:rPr>
              <a:t>шах Фетх-Али (Баба-хан) 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smtClean="0">
                <a:solidFill>
                  <a:schemeClr val="bg1"/>
                </a:solidFill>
              </a:rPr>
              <a:t>вступивший в союз с Великобританией, объявил войну России.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1830" y="571480"/>
            <a:ext cx="4436084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500562" y="6286520"/>
            <a:ext cx="4429156" cy="3571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Тормасов Александр Петрович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930616"/>
            <a:ext cx="4065757" cy="369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4572032" cy="250033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Начавшаяся в ноябре 1806 русско-турецкая война заставила русское командование заключить зимой 1806—1807 Узун-Килисское перемирие с персами. Но в мае 1807 Фетх-Али вступил в антирусский союз с наполеоновской Францией, и в 1808 военные действия возобновились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14290"/>
            <a:ext cx="4572032" cy="250033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После завершения в январе 1812 русско-турецкой войны и заключения мирного договора, Персия стала склоняться также к примирению с Россией. Но известие о вступлении Наполеона I в Москву укрепило военную партию при шахском дворе; в южном Азербайджане для нападения на Грузию была сформирована армия под началом Аббас-Мирзы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290"/>
            <a:ext cx="4572032" cy="250033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Однако Котляревский, перейдя Аракс, 19-20 октября (31 октября — 1 ноября) разгромил во много раз превосходящие силы персов у Асландузского брода и 1 (13) января взял Ленкорань. Шаху пришлось вступить в мирные переговоры.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290"/>
            <a:ext cx="4572032" cy="2500330"/>
          </a:xfrm>
          <a:prstGeom prst="rect">
            <a:avLst/>
          </a:prstGeom>
          <a:solidFill>
            <a:srgbClr val="00206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12 (24) октября 1813 был подписан Гюлистанский мир (Карабах), по которому Персия признала вхождение в состав Российской империи восточной Грузии и Сев. Азербайджана, Имеретии, Гурии, Менгрелии и Абхазии;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14290"/>
            <a:ext cx="4572032" cy="2500330"/>
          </a:xfrm>
          <a:prstGeom prst="rec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Россия получила исключительное право держать военный флот на Каспийском море.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928933"/>
            <a:ext cx="2071702" cy="377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6643710"/>
            <a:ext cx="2071702" cy="2142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Фетх Али-шах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0298" y="2928933"/>
            <a:ext cx="2428892" cy="376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00298" y="6643710"/>
            <a:ext cx="2428892" cy="2142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Аббас Мирза</a:t>
            </a:r>
            <a:endParaRPr lang="ru-RU" sz="1200" dirty="0" smtClean="0">
              <a:solidFill>
                <a:schemeClr val="tx1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14942" y="214290"/>
            <a:ext cx="381002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80077" y="2928934"/>
            <a:ext cx="386820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1472</Words>
  <Application>Microsoft Office PowerPoint</Application>
  <PresentationFormat>Экран (4:3)</PresentationFormat>
  <Paragraphs>73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Леонид</dc:creator>
  <cp:lastModifiedBy>Леонид</cp:lastModifiedBy>
  <cp:revision>69</cp:revision>
  <dcterms:created xsi:type="dcterms:W3CDTF">2009-12-26T15:59:53Z</dcterms:created>
  <dcterms:modified xsi:type="dcterms:W3CDTF">2009-12-26T21:23:57Z</dcterms:modified>
</cp:coreProperties>
</file>