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4E4BA8-F87A-4D35-B33D-60CF906C0B9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FDA8C8-3632-4468-8F31-3633DA489682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Нервная система</a:t>
          </a:r>
          <a:endParaRPr lang="ru-RU" dirty="0"/>
        </a:p>
      </dgm:t>
    </dgm:pt>
    <dgm:pt modelId="{E9F10291-7F52-4030-A632-DDB1D023E321}" type="parTrans" cxnId="{43DEA09D-696E-40D5-BF78-3EC23161F535}">
      <dgm:prSet/>
      <dgm:spPr/>
      <dgm:t>
        <a:bodyPr/>
        <a:lstStyle/>
        <a:p>
          <a:endParaRPr lang="ru-RU"/>
        </a:p>
      </dgm:t>
    </dgm:pt>
    <dgm:pt modelId="{13630FBD-43B4-49CD-A332-6A3CF2B4217B}" type="sibTrans" cxnId="{43DEA09D-696E-40D5-BF78-3EC23161F535}">
      <dgm:prSet/>
      <dgm:spPr/>
      <dgm:t>
        <a:bodyPr/>
        <a:lstStyle/>
        <a:p>
          <a:endParaRPr lang="ru-RU"/>
        </a:p>
      </dgm:t>
    </dgm:pt>
    <dgm:pt modelId="{BA8D1F36-C521-4176-924A-70A472384CB6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/>
            <a:t>ЦНС</a:t>
          </a:r>
          <a:endParaRPr lang="ru-RU" dirty="0"/>
        </a:p>
      </dgm:t>
    </dgm:pt>
    <dgm:pt modelId="{17725300-9790-4353-A533-B4C29A508CE9}" type="parTrans" cxnId="{9542876B-2C37-463D-848B-9AB66896850B}">
      <dgm:prSet/>
      <dgm:spPr/>
      <dgm:t>
        <a:bodyPr/>
        <a:lstStyle/>
        <a:p>
          <a:endParaRPr lang="ru-RU"/>
        </a:p>
      </dgm:t>
    </dgm:pt>
    <dgm:pt modelId="{C03ECA5E-EC0B-4291-8E5B-BEDD82E44F10}" type="sibTrans" cxnId="{9542876B-2C37-463D-848B-9AB66896850B}">
      <dgm:prSet/>
      <dgm:spPr/>
      <dgm:t>
        <a:bodyPr/>
        <a:lstStyle/>
        <a:p>
          <a:endParaRPr lang="ru-RU"/>
        </a:p>
      </dgm:t>
    </dgm:pt>
    <dgm:pt modelId="{B6D3B74A-11C8-46A8-BB8D-ED92EE3CE5FB}">
      <dgm:prSet phldrT="[Текст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dirty="0" smtClean="0"/>
            <a:t>ПНС</a:t>
          </a:r>
          <a:endParaRPr lang="ru-RU" dirty="0"/>
        </a:p>
      </dgm:t>
    </dgm:pt>
    <dgm:pt modelId="{A7619E96-9583-4F2F-940D-9FA0D0D836CC}" type="parTrans" cxnId="{F6B64771-79BA-4F17-ADE5-F80F6A0BB163}">
      <dgm:prSet/>
      <dgm:spPr/>
      <dgm:t>
        <a:bodyPr/>
        <a:lstStyle/>
        <a:p>
          <a:endParaRPr lang="ru-RU"/>
        </a:p>
      </dgm:t>
    </dgm:pt>
    <dgm:pt modelId="{D5517EE1-5CDE-468B-B741-D79E00DD02F8}" type="sibTrans" cxnId="{F6B64771-79BA-4F17-ADE5-F80F6A0BB163}">
      <dgm:prSet/>
      <dgm:spPr/>
      <dgm:t>
        <a:bodyPr/>
        <a:lstStyle/>
        <a:p>
          <a:endParaRPr lang="ru-RU"/>
        </a:p>
      </dgm:t>
    </dgm:pt>
    <dgm:pt modelId="{13638958-584B-4CDB-B8FB-4042CBA950D7}">
      <dgm:prSet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Спинной мозг</a:t>
          </a:r>
          <a:endParaRPr lang="ru-RU" dirty="0"/>
        </a:p>
      </dgm:t>
    </dgm:pt>
    <dgm:pt modelId="{34D58779-A8F6-4D9E-97D7-6515EEEB991A}" type="parTrans" cxnId="{F66C23AB-5DA1-4E1E-BB4E-35537292D42F}">
      <dgm:prSet/>
      <dgm:spPr/>
      <dgm:t>
        <a:bodyPr/>
        <a:lstStyle/>
        <a:p>
          <a:endParaRPr lang="ru-RU"/>
        </a:p>
      </dgm:t>
    </dgm:pt>
    <dgm:pt modelId="{916657D8-17F3-4B9A-BE48-DDC774221FBC}" type="sibTrans" cxnId="{F66C23AB-5DA1-4E1E-BB4E-35537292D42F}">
      <dgm:prSet/>
      <dgm:spPr/>
      <dgm:t>
        <a:bodyPr/>
        <a:lstStyle/>
        <a:p>
          <a:endParaRPr lang="ru-RU"/>
        </a:p>
      </dgm:t>
    </dgm:pt>
    <dgm:pt modelId="{1FD6FF08-FEFE-4EF5-ACEB-74ABE3F8119C}">
      <dgm:prSet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Головной мозг</a:t>
          </a:r>
          <a:endParaRPr lang="ru-RU" dirty="0"/>
        </a:p>
      </dgm:t>
    </dgm:pt>
    <dgm:pt modelId="{3581A040-15E1-476C-8D00-E44DDE9FA490}" type="parTrans" cxnId="{E2536364-5B04-4016-AF22-FA8A888358F9}">
      <dgm:prSet/>
      <dgm:spPr/>
      <dgm:t>
        <a:bodyPr/>
        <a:lstStyle/>
        <a:p>
          <a:endParaRPr lang="ru-RU"/>
        </a:p>
      </dgm:t>
    </dgm:pt>
    <dgm:pt modelId="{6D9C2CB8-A3B5-4C40-8899-B0A3475C51D2}" type="sibTrans" cxnId="{E2536364-5B04-4016-AF22-FA8A888358F9}">
      <dgm:prSet/>
      <dgm:spPr/>
      <dgm:t>
        <a:bodyPr/>
        <a:lstStyle/>
        <a:p>
          <a:endParaRPr lang="ru-RU"/>
        </a:p>
      </dgm:t>
    </dgm:pt>
    <dgm:pt modelId="{B3E64C26-22B8-4028-9D16-5E4BD0BF658C}">
      <dgm:prSet/>
      <dgm:spPr>
        <a:solidFill>
          <a:srgbClr val="7030A0"/>
        </a:solidFill>
      </dgm:spPr>
      <dgm:t>
        <a:bodyPr/>
        <a:lstStyle/>
        <a:p>
          <a:r>
            <a:rPr lang="ru-RU" dirty="0" err="1" smtClean="0"/>
            <a:t>Соматическай</a:t>
          </a:r>
          <a:r>
            <a:rPr lang="ru-RU" dirty="0" smtClean="0"/>
            <a:t> нервная система</a:t>
          </a:r>
          <a:endParaRPr lang="ru-RU" dirty="0"/>
        </a:p>
      </dgm:t>
    </dgm:pt>
    <dgm:pt modelId="{1804717F-1BE3-4975-A52F-89F30201B492}" type="parTrans" cxnId="{07736DBE-8315-4141-B82D-54EA1F2E11A4}">
      <dgm:prSet/>
      <dgm:spPr/>
      <dgm:t>
        <a:bodyPr/>
        <a:lstStyle/>
        <a:p>
          <a:endParaRPr lang="ru-RU"/>
        </a:p>
      </dgm:t>
    </dgm:pt>
    <dgm:pt modelId="{964A2A95-65EA-4E29-8D5A-6DE897920CA7}" type="sibTrans" cxnId="{07736DBE-8315-4141-B82D-54EA1F2E11A4}">
      <dgm:prSet/>
      <dgm:spPr/>
      <dgm:t>
        <a:bodyPr/>
        <a:lstStyle/>
        <a:p>
          <a:endParaRPr lang="ru-RU"/>
        </a:p>
      </dgm:t>
    </dgm:pt>
    <dgm:pt modelId="{9AD95603-A785-4FD2-B6EB-78FF3E29D0BD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Вегетативная нервная система</a:t>
          </a:r>
          <a:endParaRPr lang="ru-RU" dirty="0"/>
        </a:p>
      </dgm:t>
    </dgm:pt>
    <dgm:pt modelId="{5E2DBC52-91A8-4A79-9F65-799FE09EABBB}" type="parTrans" cxnId="{B790DEAE-7D56-42C7-A5A8-C4F6A7D245E1}">
      <dgm:prSet/>
      <dgm:spPr/>
      <dgm:t>
        <a:bodyPr/>
        <a:lstStyle/>
        <a:p>
          <a:endParaRPr lang="ru-RU"/>
        </a:p>
      </dgm:t>
    </dgm:pt>
    <dgm:pt modelId="{BAD5C997-3BF3-4B3E-BC7E-89C5E1895C82}" type="sibTrans" cxnId="{B790DEAE-7D56-42C7-A5A8-C4F6A7D245E1}">
      <dgm:prSet/>
      <dgm:spPr/>
      <dgm:t>
        <a:bodyPr/>
        <a:lstStyle/>
        <a:p>
          <a:endParaRPr lang="ru-RU"/>
        </a:p>
      </dgm:t>
    </dgm:pt>
    <dgm:pt modelId="{FC043F71-0AC5-4FB8-88F5-CA412FF10512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Симпатическая</a:t>
          </a:r>
          <a:endParaRPr lang="ru-RU" dirty="0"/>
        </a:p>
      </dgm:t>
    </dgm:pt>
    <dgm:pt modelId="{0C9A63DF-9168-491E-A213-A856B143603C}" type="parTrans" cxnId="{5D68F860-98CB-4D8F-9630-C4BF700BCD24}">
      <dgm:prSet/>
      <dgm:spPr/>
      <dgm:t>
        <a:bodyPr/>
        <a:lstStyle/>
        <a:p>
          <a:endParaRPr lang="ru-RU"/>
        </a:p>
      </dgm:t>
    </dgm:pt>
    <dgm:pt modelId="{1C69ED68-BE21-4D46-BDF9-6910C10F2D5C}" type="sibTrans" cxnId="{5D68F860-98CB-4D8F-9630-C4BF700BCD24}">
      <dgm:prSet/>
      <dgm:spPr/>
      <dgm:t>
        <a:bodyPr/>
        <a:lstStyle/>
        <a:p>
          <a:endParaRPr lang="ru-RU"/>
        </a:p>
      </dgm:t>
    </dgm:pt>
    <dgm:pt modelId="{FA176D63-0A7D-43DD-B79F-C5B733E131D6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Парасимпатическая</a:t>
          </a:r>
          <a:endParaRPr lang="ru-RU" dirty="0"/>
        </a:p>
      </dgm:t>
    </dgm:pt>
    <dgm:pt modelId="{C759AA49-F0C7-404B-988F-7368551FB424}" type="parTrans" cxnId="{217E1371-1ABA-4E7D-9B59-747D32CE0516}">
      <dgm:prSet/>
      <dgm:spPr/>
      <dgm:t>
        <a:bodyPr/>
        <a:lstStyle/>
        <a:p>
          <a:endParaRPr lang="ru-RU"/>
        </a:p>
      </dgm:t>
    </dgm:pt>
    <dgm:pt modelId="{CE6DF965-08CF-4754-98E4-EB093654FA2C}" type="sibTrans" cxnId="{217E1371-1ABA-4E7D-9B59-747D32CE0516}">
      <dgm:prSet/>
      <dgm:spPr/>
      <dgm:t>
        <a:bodyPr/>
        <a:lstStyle/>
        <a:p>
          <a:endParaRPr lang="ru-RU"/>
        </a:p>
      </dgm:t>
    </dgm:pt>
    <dgm:pt modelId="{E2E4FDBE-2F1E-4B16-9C04-854B443FC59F}" type="pres">
      <dgm:prSet presAssocID="{6F4E4BA8-F87A-4D35-B33D-60CF906C0B9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B0D4D2D-4652-400D-8DF6-395E2A6741C2}" type="pres">
      <dgm:prSet presAssocID="{B9FDA8C8-3632-4468-8F31-3633DA489682}" presName="hierRoot1" presStyleCnt="0">
        <dgm:presLayoutVars>
          <dgm:hierBranch val="init"/>
        </dgm:presLayoutVars>
      </dgm:prSet>
      <dgm:spPr/>
    </dgm:pt>
    <dgm:pt modelId="{6C493877-43DD-4E54-9106-9CC355DC8962}" type="pres">
      <dgm:prSet presAssocID="{B9FDA8C8-3632-4468-8F31-3633DA489682}" presName="rootComposite1" presStyleCnt="0"/>
      <dgm:spPr/>
    </dgm:pt>
    <dgm:pt modelId="{973D4864-4C84-4CA0-B301-52349C394453}" type="pres">
      <dgm:prSet presAssocID="{B9FDA8C8-3632-4468-8F31-3633DA489682}" presName="rootText1" presStyleLbl="node0" presStyleIdx="0" presStyleCnt="1" custScaleX="25521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97EC241-7719-47C6-A738-84B456FA3C4B}" type="pres">
      <dgm:prSet presAssocID="{B9FDA8C8-3632-4468-8F31-3633DA48968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CC0B3CC-A18E-4A15-A963-13B65543FC4C}" type="pres">
      <dgm:prSet presAssocID="{B9FDA8C8-3632-4468-8F31-3633DA489682}" presName="hierChild2" presStyleCnt="0"/>
      <dgm:spPr/>
    </dgm:pt>
    <dgm:pt modelId="{C2213AE6-BFCD-4D1F-900D-64804E485E14}" type="pres">
      <dgm:prSet presAssocID="{17725300-9790-4353-A533-B4C29A508CE9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500E1AE-DA6A-4FEB-ADFE-FCE6BA0032DB}" type="pres">
      <dgm:prSet presAssocID="{BA8D1F36-C521-4176-924A-70A472384CB6}" presName="hierRoot2" presStyleCnt="0">
        <dgm:presLayoutVars>
          <dgm:hierBranch val="init"/>
        </dgm:presLayoutVars>
      </dgm:prSet>
      <dgm:spPr/>
    </dgm:pt>
    <dgm:pt modelId="{2AAEC7D0-7064-4A30-A537-51C1645D00F0}" type="pres">
      <dgm:prSet presAssocID="{BA8D1F36-C521-4176-924A-70A472384CB6}" presName="rootComposite" presStyleCnt="0"/>
      <dgm:spPr/>
    </dgm:pt>
    <dgm:pt modelId="{D83120A9-A98C-445C-A83B-F95EA99759C9}" type="pres">
      <dgm:prSet presAssocID="{BA8D1F36-C521-4176-924A-70A472384CB6}" presName="rootText" presStyleLbl="node2" presStyleIdx="0" presStyleCnt="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51945E0-5A8E-4E5E-A34A-D0EDFC134C90}" type="pres">
      <dgm:prSet presAssocID="{BA8D1F36-C521-4176-924A-70A472384CB6}" presName="rootConnector" presStyleLbl="node2" presStyleIdx="0" presStyleCnt="2"/>
      <dgm:spPr/>
      <dgm:t>
        <a:bodyPr/>
        <a:lstStyle/>
        <a:p>
          <a:endParaRPr lang="ru-RU"/>
        </a:p>
      </dgm:t>
    </dgm:pt>
    <dgm:pt modelId="{46458E1F-0A25-4DE2-A89A-26CC3613DADA}" type="pres">
      <dgm:prSet presAssocID="{BA8D1F36-C521-4176-924A-70A472384CB6}" presName="hierChild4" presStyleCnt="0"/>
      <dgm:spPr/>
    </dgm:pt>
    <dgm:pt modelId="{DDFF4B1D-343F-43CB-A049-DBCB59CE5B24}" type="pres">
      <dgm:prSet presAssocID="{34D58779-A8F6-4D9E-97D7-6515EEEB991A}" presName="Name37" presStyleLbl="parChTrans1D3" presStyleIdx="0" presStyleCnt="4"/>
      <dgm:spPr/>
      <dgm:t>
        <a:bodyPr/>
        <a:lstStyle/>
        <a:p>
          <a:endParaRPr lang="ru-RU"/>
        </a:p>
      </dgm:t>
    </dgm:pt>
    <dgm:pt modelId="{17603B16-97A9-46E2-A4D7-7D7D22E96927}" type="pres">
      <dgm:prSet presAssocID="{13638958-584B-4CDB-B8FB-4042CBA950D7}" presName="hierRoot2" presStyleCnt="0">
        <dgm:presLayoutVars>
          <dgm:hierBranch val="init"/>
        </dgm:presLayoutVars>
      </dgm:prSet>
      <dgm:spPr/>
    </dgm:pt>
    <dgm:pt modelId="{C221D01F-EEF7-4265-A18F-D804AA94183D}" type="pres">
      <dgm:prSet presAssocID="{13638958-584B-4CDB-B8FB-4042CBA950D7}" presName="rootComposite" presStyleCnt="0"/>
      <dgm:spPr/>
    </dgm:pt>
    <dgm:pt modelId="{868B247C-C966-4330-BF20-61F903C03F92}" type="pres">
      <dgm:prSet presAssocID="{13638958-584B-4CDB-B8FB-4042CBA950D7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677495-14E6-4AFF-90C4-1EDE50EE3387}" type="pres">
      <dgm:prSet presAssocID="{13638958-584B-4CDB-B8FB-4042CBA950D7}" presName="rootConnector" presStyleLbl="node3" presStyleIdx="0" presStyleCnt="4"/>
      <dgm:spPr/>
      <dgm:t>
        <a:bodyPr/>
        <a:lstStyle/>
        <a:p>
          <a:endParaRPr lang="ru-RU"/>
        </a:p>
      </dgm:t>
    </dgm:pt>
    <dgm:pt modelId="{1EDE4D59-496B-4815-84AC-1204F8059945}" type="pres">
      <dgm:prSet presAssocID="{13638958-584B-4CDB-B8FB-4042CBA950D7}" presName="hierChild4" presStyleCnt="0"/>
      <dgm:spPr/>
    </dgm:pt>
    <dgm:pt modelId="{7D81A501-A4C5-48DE-8C13-D0FED40989B7}" type="pres">
      <dgm:prSet presAssocID="{13638958-584B-4CDB-B8FB-4042CBA950D7}" presName="hierChild5" presStyleCnt="0"/>
      <dgm:spPr/>
    </dgm:pt>
    <dgm:pt modelId="{B73898CB-6378-4888-BDBA-31AE6394E974}" type="pres">
      <dgm:prSet presAssocID="{3581A040-15E1-476C-8D00-E44DDE9FA490}" presName="Name37" presStyleLbl="parChTrans1D3" presStyleIdx="1" presStyleCnt="4"/>
      <dgm:spPr/>
      <dgm:t>
        <a:bodyPr/>
        <a:lstStyle/>
        <a:p>
          <a:endParaRPr lang="ru-RU"/>
        </a:p>
      </dgm:t>
    </dgm:pt>
    <dgm:pt modelId="{26617B6C-12A8-4D6F-9A5D-EEB2307989F8}" type="pres">
      <dgm:prSet presAssocID="{1FD6FF08-FEFE-4EF5-ACEB-74ABE3F8119C}" presName="hierRoot2" presStyleCnt="0">
        <dgm:presLayoutVars>
          <dgm:hierBranch val="init"/>
        </dgm:presLayoutVars>
      </dgm:prSet>
      <dgm:spPr/>
    </dgm:pt>
    <dgm:pt modelId="{62FDD009-A912-499D-B16D-984778AB9899}" type="pres">
      <dgm:prSet presAssocID="{1FD6FF08-FEFE-4EF5-ACEB-74ABE3F8119C}" presName="rootComposite" presStyleCnt="0"/>
      <dgm:spPr/>
    </dgm:pt>
    <dgm:pt modelId="{3C7CCD93-F4E4-4D63-835E-A7C89AF729FE}" type="pres">
      <dgm:prSet presAssocID="{1FD6FF08-FEFE-4EF5-ACEB-74ABE3F8119C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7D1F1D-07D9-4E53-9340-3EBFB303DCA0}" type="pres">
      <dgm:prSet presAssocID="{1FD6FF08-FEFE-4EF5-ACEB-74ABE3F8119C}" presName="rootConnector" presStyleLbl="node3" presStyleIdx="1" presStyleCnt="4"/>
      <dgm:spPr/>
      <dgm:t>
        <a:bodyPr/>
        <a:lstStyle/>
        <a:p>
          <a:endParaRPr lang="ru-RU"/>
        </a:p>
      </dgm:t>
    </dgm:pt>
    <dgm:pt modelId="{5B90E906-CDA5-445D-8EF8-B4858BAA9460}" type="pres">
      <dgm:prSet presAssocID="{1FD6FF08-FEFE-4EF5-ACEB-74ABE3F8119C}" presName="hierChild4" presStyleCnt="0"/>
      <dgm:spPr/>
    </dgm:pt>
    <dgm:pt modelId="{198E3896-6AC4-4FDC-B885-455133920F4C}" type="pres">
      <dgm:prSet presAssocID="{1FD6FF08-FEFE-4EF5-ACEB-74ABE3F8119C}" presName="hierChild5" presStyleCnt="0"/>
      <dgm:spPr/>
    </dgm:pt>
    <dgm:pt modelId="{80DAF120-9AC8-4270-930C-B337396C43CC}" type="pres">
      <dgm:prSet presAssocID="{BA8D1F36-C521-4176-924A-70A472384CB6}" presName="hierChild5" presStyleCnt="0"/>
      <dgm:spPr/>
    </dgm:pt>
    <dgm:pt modelId="{DC463668-3BD3-40E7-AAD9-67EFE24932B9}" type="pres">
      <dgm:prSet presAssocID="{A7619E96-9583-4F2F-940D-9FA0D0D836C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0A29B93-5328-4F5A-AA0E-6CC5DEDE528E}" type="pres">
      <dgm:prSet presAssocID="{B6D3B74A-11C8-46A8-BB8D-ED92EE3CE5FB}" presName="hierRoot2" presStyleCnt="0">
        <dgm:presLayoutVars>
          <dgm:hierBranch val="init"/>
        </dgm:presLayoutVars>
      </dgm:prSet>
      <dgm:spPr/>
    </dgm:pt>
    <dgm:pt modelId="{20DFD502-FFC5-4E48-9970-8BEA62B966AC}" type="pres">
      <dgm:prSet presAssocID="{B6D3B74A-11C8-46A8-BB8D-ED92EE3CE5FB}" presName="rootComposite" presStyleCnt="0"/>
      <dgm:spPr/>
    </dgm:pt>
    <dgm:pt modelId="{8DC8CF32-E5F9-49D4-9F98-3AAEC49B02A3}" type="pres">
      <dgm:prSet presAssocID="{B6D3B74A-11C8-46A8-BB8D-ED92EE3CE5FB}" presName="rootText" presStyleLbl="node2" presStyleIdx="1" presStyleCnt="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7D8C079-7FC9-4ADF-8014-A50BEE0D9D81}" type="pres">
      <dgm:prSet presAssocID="{B6D3B74A-11C8-46A8-BB8D-ED92EE3CE5FB}" presName="rootConnector" presStyleLbl="node2" presStyleIdx="1" presStyleCnt="2"/>
      <dgm:spPr/>
      <dgm:t>
        <a:bodyPr/>
        <a:lstStyle/>
        <a:p>
          <a:endParaRPr lang="ru-RU"/>
        </a:p>
      </dgm:t>
    </dgm:pt>
    <dgm:pt modelId="{DA947598-5461-49EF-975A-91AC735DC4FE}" type="pres">
      <dgm:prSet presAssocID="{B6D3B74A-11C8-46A8-BB8D-ED92EE3CE5FB}" presName="hierChild4" presStyleCnt="0"/>
      <dgm:spPr/>
    </dgm:pt>
    <dgm:pt modelId="{D1AA9856-F5E3-4F6C-8E7B-096F7DBA9A1C}" type="pres">
      <dgm:prSet presAssocID="{1804717F-1BE3-4975-A52F-89F30201B492}" presName="Name37" presStyleLbl="parChTrans1D3" presStyleIdx="2" presStyleCnt="4"/>
      <dgm:spPr/>
      <dgm:t>
        <a:bodyPr/>
        <a:lstStyle/>
        <a:p>
          <a:endParaRPr lang="ru-RU"/>
        </a:p>
      </dgm:t>
    </dgm:pt>
    <dgm:pt modelId="{51B8ADEC-8776-4F1C-B996-C51CBD3C306C}" type="pres">
      <dgm:prSet presAssocID="{B3E64C26-22B8-4028-9D16-5E4BD0BF658C}" presName="hierRoot2" presStyleCnt="0">
        <dgm:presLayoutVars>
          <dgm:hierBranch val="init"/>
        </dgm:presLayoutVars>
      </dgm:prSet>
      <dgm:spPr/>
    </dgm:pt>
    <dgm:pt modelId="{A7CD5BFE-0AFC-4890-B30F-45847D29B42F}" type="pres">
      <dgm:prSet presAssocID="{B3E64C26-22B8-4028-9D16-5E4BD0BF658C}" presName="rootComposite" presStyleCnt="0"/>
      <dgm:spPr/>
    </dgm:pt>
    <dgm:pt modelId="{3E2A06B2-EC3B-4D1F-BE33-AA277BCF3FAD}" type="pres">
      <dgm:prSet presAssocID="{B3E64C26-22B8-4028-9D16-5E4BD0BF658C}" presName="rootText" presStyleLbl="node3" presStyleIdx="2" presStyleCnt="4" custScaleX="192156">
        <dgm:presLayoutVars>
          <dgm:chPref val="3"/>
        </dgm:presLayoutVars>
      </dgm:prSet>
      <dgm:spPr>
        <a:prstGeom prst="snipRoundRect">
          <a:avLst/>
        </a:prstGeom>
      </dgm:spPr>
      <dgm:t>
        <a:bodyPr/>
        <a:lstStyle/>
        <a:p>
          <a:endParaRPr lang="ru-RU"/>
        </a:p>
      </dgm:t>
    </dgm:pt>
    <dgm:pt modelId="{D125F591-AD8E-4C42-8470-3DF305921FCD}" type="pres">
      <dgm:prSet presAssocID="{B3E64C26-22B8-4028-9D16-5E4BD0BF658C}" presName="rootConnector" presStyleLbl="node3" presStyleIdx="2" presStyleCnt="4"/>
      <dgm:spPr/>
      <dgm:t>
        <a:bodyPr/>
        <a:lstStyle/>
        <a:p>
          <a:endParaRPr lang="ru-RU"/>
        </a:p>
      </dgm:t>
    </dgm:pt>
    <dgm:pt modelId="{87E2A490-21AF-4451-8561-8AD6CA40BE6A}" type="pres">
      <dgm:prSet presAssocID="{B3E64C26-22B8-4028-9D16-5E4BD0BF658C}" presName="hierChild4" presStyleCnt="0"/>
      <dgm:spPr/>
    </dgm:pt>
    <dgm:pt modelId="{A5C7991B-F12C-41C4-8BD6-46E18C83F6A9}" type="pres">
      <dgm:prSet presAssocID="{B3E64C26-22B8-4028-9D16-5E4BD0BF658C}" presName="hierChild5" presStyleCnt="0"/>
      <dgm:spPr/>
    </dgm:pt>
    <dgm:pt modelId="{4B688DDE-82EA-44DD-83EB-EA2B9034F96E}" type="pres">
      <dgm:prSet presAssocID="{5E2DBC52-91A8-4A79-9F65-799FE09EABBB}" presName="Name37" presStyleLbl="parChTrans1D3" presStyleIdx="3" presStyleCnt="4"/>
      <dgm:spPr/>
      <dgm:t>
        <a:bodyPr/>
        <a:lstStyle/>
        <a:p>
          <a:endParaRPr lang="ru-RU"/>
        </a:p>
      </dgm:t>
    </dgm:pt>
    <dgm:pt modelId="{93989757-6E51-4968-A992-6066CE3D02C6}" type="pres">
      <dgm:prSet presAssocID="{9AD95603-A785-4FD2-B6EB-78FF3E29D0BD}" presName="hierRoot2" presStyleCnt="0">
        <dgm:presLayoutVars>
          <dgm:hierBranch val="init"/>
        </dgm:presLayoutVars>
      </dgm:prSet>
      <dgm:spPr/>
    </dgm:pt>
    <dgm:pt modelId="{050B8FCD-5FF8-42FA-B78B-F90DB32D53DE}" type="pres">
      <dgm:prSet presAssocID="{9AD95603-A785-4FD2-B6EB-78FF3E29D0BD}" presName="rootComposite" presStyleCnt="0"/>
      <dgm:spPr/>
    </dgm:pt>
    <dgm:pt modelId="{ED1C4305-7432-4174-8901-A50127318680}" type="pres">
      <dgm:prSet presAssocID="{9AD95603-A785-4FD2-B6EB-78FF3E29D0BD}" presName="rootText" presStyleLbl="node3" presStyleIdx="3" presStyleCnt="4" custScaleX="192156">
        <dgm:presLayoutVars>
          <dgm:chPref val="3"/>
        </dgm:presLayoutVars>
      </dgm:prSet>
      <dgm:spPr>
        <a:prstGeom prst="snipRoundRect">
          <a:avLst/>
        </a:prstGeom>
      </dgm:spPr>
      <dgm:t>
        <a:bodyPr/>
        <a:lstStyle/>
        <a:p>
          <a:endParaRPr lang="ru-RU"/>
        </a:p>
      </dgm:t>
    </dgm:pt>
    <dgm:pt modelId="{750B1276-C3B3-4D92-9BB1-2A58FBADE1D9}" type="pres">
      <dgm:prSet presAssocID="{9AD95603-A785-4FD2-B6EB-78FF3E29D0BD}" presName="rootConnector" presStyleLbl="node3" presStyleIdx="3" presStyleCnt="4"/>
      <dgm:spPr/>
      <dgm:t>
        <a:bodyPr/>
        <a:lstStyle/>
        <a:p>
          <a:endParaRPr lang="ru-RU"/>
        </a:p>
      </dgm:t>
    </dgm:pt>
    <dgm:pt modelId="{3537A365-68C9-46FB-8CE2-A95973156E3E}" type="pres">
      <dgm:prSet presAssocID="{9AD95603-A785-4FD2-B6EB-78FF3E29D0BD}" presName="hierChild4" presStyleCnt="0"/>
      <dgm:spPr/>
    </dgm:pt>
    <dgm:pt modelId="{E58C3B7F-7F48-4F3B-A8E5-BD6D523AB75D}" type="pres">
      <dgm:prSet presAssocID="{0C9A63DF-9168-491E-A213-A856B143603C}" presName="Name37" presStyleLbl="parChTrans1D4" presStyleIdx="0" presStyleCnt="2"/>
      <dgm:spPr/>
      <dgm:t>
        <a:bodyPr/>
        <a:lstStyle/>
        <a:p>
          <a:endParaRPr lang="ru-RU"/>
        </a:p>
      </dgm:t>
    </dgm:pt>
    <dgm:pt modelId="{6DF064B3-E0AA-42D0-9F0B-6D284F89FA70}" type="pres">
      <dgm:prSet presAssocID="{FC043F71-0AC5-4FB8-88F5-CA412FF10512}" presName="hierRoot2" presStyleCnt="0">
        <dgm:presLayoutVars>
          <dgm:hierBranch val="init"/>
        </dgm:presLayoutVars>
      </dgm:prSet>
      <dgm:spPr/>
    </dgm:pt>
    <dgm:pt modelId="{8F4DF603-6D3B-4B60-A778-1642B192ADC1}" type="pres">
      <dgm:prSet presAssocID="{FC043F71-0AC5-4FB8-88F5-CA412FF10512}" presName="rootComposite" presStyleCnt="0"/>
      <dgm:spPr/>
    </dgm:pt>
    <dgm:pt modelId="{7441B303-EAB2-4CCA-8B10-2531A2266484}" type="pres">
      <dgm:prSet presAssocID="{FC043F71-0AC5-4FB8-88F5-CA412FF10512}" presName="rootText" presStyleLbl="node4" presStyleIdx="0" presStyleCnt="2" custScaleX="1416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3C5622-7B16-4C6D-943C-91B01CA7BD5E}" type="pres">
      <dgm:prSet presAssocID="{FC043F71-0AC5-4FB8-88F5-CA412FF10512}" presName="rootConnector" presStyleLbl="node4" presStyleIdx="0" presStyleCnt="2"/>
      <dgm:spPr/>
      <dgm:t>
        <a:bodyPr/>
        <a:lstStyle/>
        <a:p>
          <a:endParaRPr lang="ru-RU"/>
        </a:p>
      </dgm:t>
    </dgm:pt>
    <dgm:pt modelId="{ABD66522-237B-492D-A9D7-6900837F7B90}" type="pres">
      <dgm:prSet presAssocID="{FC043F71-0AC5-4FB8-88F5-CA412FF10512}" presName="hierChild4" presStyleCnt="0"/>
      <dgm:spPr/>
    </dgm:pt>
    <dgm:pt modelId="{FB8621E4-BDF3-41D1-BA2F-8BC268519CD6}" type="pres">
      <dgm:prSet presAssocID="{FC043F71-0AC5-4FB8-88F5-CA412FF10512}" presName="hierChild5" presStyleCnt="0"/>
      <dgm:spPr/>
    </dgm:pt>
    <dgm:pt modelId="{8B2BF499-65E7-4D4D-A373-B285C9BE3379}" type="pres">
      <dgm:prSet presAssocID="{C759AA49-F0C7-404B-988F-7368551FB424}" presName="Name37" presStyleLbl="parChTrans1D4" presStyleIdx="1" presStyleCnt="2"/>
      <dgm:spPr/>
      <dgm:t>
        <a:bodyPr/>
        <a:lstStyle/>
        <a:p>
          <a:endParaRPr lang="ru-RU"/>
        </a:p>
      </dgm:t>
    </dgm:pt>
    <dgm:pt modelId="{BEAFFCE3-1C94-4BBF-900C-83642412C8D9}" type="pres">
      <dgm:prSet presAssocID="{FA176D63-0A7D-43DD-B79F-C5B733E131D6}" presName="hierRoot2" presStyleCnt="0">
        <dgm:presLayoutVars>
          <dgm:hierBranch val="init"/>
        </dgm:presLayoutVars>
      </dgm:prSet>
      <dgm:spPr/>
    </dgm:pt>
    <dgm:pt modelId="{0F33EF2F-60E1-4791-9147-9BBC3F80F941}" type="pres">
      <dgm:prSet presAssocID="{FA176D63-0A7D-43DD-B79F-C5B733E131D6}" presName="rootComposite" presStyleCnt="0"/>
      <dgm:spPr/>
    </dgm:pt>
    <dgm:pt modelId="{DB2FD698-A8EC-45BD-A48F-E46F9B3B8026}" type="pres">
      <dgm:prSet presAssocID="{FA176D63-0A7D-43DD-B79F-C5B733E131D6}" presName="rootText" presStyleLbl="node4" presStyleIdx="1" presStyleCnt="2" custScaleX="140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6F55CB-9CE0-43F5-AA99-A2DCCEA1C796}" type="pres">
      <dgm:prSet presAssocID="{FA176D63-0A7D-43DD-B79F-C5B733E131D6}" presName="rootConnector" presStyleLbl="node4" presStyleIdx="1" presStyleCnt="2"/>
      <dgm:spPr/>
      <dgm:t>
        <a:bodyPr/>
        <a:lstStyle/>
        <a:p>
          <a:endParaRPr lang="ru-RU"/>
        </a:p>
      </dgm:t>
    </dgm:pt>
    <dgm:pt modelId="{783C1965-1088-4012-8D92-E3CCDCA9F989}" type="pres">
      <dgm:prSet presAssocID="{FA176D63-0A7D-43DD-B79F-C5B733E131D6}" presName="hierChild4" presStyleCnt="0"/>
      <dgm:spPr/>
    </dgm:pt>
    <dgm:pt modelId="{C1E6326F-ABBC-4BA6-9E71-19DECB0D67CC}" type="pres">
      <dgm:prSet presAssocID="{FA176D63-0A7D-43DD-B79F-C5B733E131D6}" presName="hierChild5" presStyleCnt="0"/>
      <dgm:spPr/>
    </dgm:pt>
    <dgm:pt modelId="{CF11EC6F-98DB-4BCB-AADD-6DCCBFB08312}" type="pres">
      <dgm:prSet presAssocID="{9AD95603-A785-4FD2-B6EB-78FF3E29D0BD}" presName="hierChild5" presStyleCnt="0"/>
      <dgm:spPr/>
    </dgm:pt>
    <dgm:pt modelId="{D2F233A1-C78A-481A-B0B6-196FA979FA97}" type="pres">
      <dgm:prSet presAssocID="{B6D3B74A-11C8-46A8-BB8D-ED92EE3CE5FB}" presName="hierChild5" presStyleCnt="0"/>
      <dgm:spPr/>
    </dgm:pt>
    <dgm:pt modelId="{D47B0352-3F4B-4D4E-A706-D421307F7EAB}" type="pres">
      <dgm:prSet presAssocID="{B9FDA8C8-3632-4468-8F31-3633DA489682}" presName="hierChild3" presStyleCnt="0"/>
      <dgm:spPr/>
    </dgm:pt>
  </dgm:ptLst>
  <dgm:cxnLst>
    <dgm:cxn modelId="{AB962969-0831-4394-9F7F-E7AD55184B49}" type="presOf" srcId="{9AD95603-A785-4FD2-B6EB-78FF3E29D0BD}" destId="{750B1276-C3B3-4D92-9BB1-2A58FBADE1D9}" srcOrd="1" destOrd="0" presId="urn:microsoft.com/office/officeart/2005/8/layout/orgChart1"/>
    <dgm:cxn modelId="{D5B4E989-7D86-44D5-8E27-B83173358914}" type="presOf" srcId="{B9FDA8C8-3632-4468-8F31-3633DA489682}" destId="{F97EC241-7719-47C6-A738-84B456FA3C4B}" srcOrd="1" destOrd="0" presId="urn:microsoft.com/office/officeart/2005/8/layout/orgChart1"/>
    <dgm:cxn modelId="{E46C5F06-A42A-40B6-A28D-E4CF0FCC175C}" type="presOf" srcId="{A7619E96-9583-4F2F-940D-9FA0D0D836CC}" destId="{DC463668-3BD3-40E7-AAD9-67EFE24932B9}" srcOrd="0" destOrd="0" presId="urn:microsoft.com/office/officeart/2005/8/layout/orgChart1"/>
    <dgm:cxn modelId="{8C564718-2A94-49C7-B1C4-35A71E272C5C}" type="presOf" srcId="{FA176D63-0A7D-43DD-B79F-C5B733E131D6}" destId="{DB2FD698-A8EC-45BD-A48F-E46F9B3B8026}" srcOrd="0" destOrd="0" presId="urn:microsoft.com/office/officeart/2005/8/layout/orgChart1"/>
    <dgm:cxn modelId="{F66C23AB-5DA1-4E1E-BB4E-35537292D42F}" srcId="{BA8D1F36-C521-4176-924A-70A472384CB6}" destId="{13638958-584B-4CDB-B8FB-4042CBA950D7}" srcOrd="0" destOrd="0" parTransId="{34D58779-A8F6-4D9E-97D7-6515EEEB991A}" sibTransId="{916657D8-17F3-4B9A-BE48-DDC774221FBC}"/>
    <dgm:cxn modelId="{A2C9032C-5A6C-406C-ADB5-19BF795071F8}" type="presOf" srcId="{BA8D1F36-C521-4176-924A-70A472384CB6}" destId="{C51945E0-5A8E-4E5E-A34A-D0EDFC134C90}" srcOrd="1" destOrd="0" presId="urn:microsoft.com/office/officeart/2005/8/layout/orgChart1"/>
    <dgm:cxn modelId="{07736DBE-8315-4141-B82D-54EA1F2E11A4}" srcId="{B6D3B74A-11C8-46A8-BB8D-ED92EE3CE5FB}" destId="{B3E64C26-22B8-4028-9D16-5E4BD0BF658C}" srcOrd="0" destOrd="0" parTransId="{1804717F-1BE3-4975-A52F-89F30201B492}" sibTransId="{964A2A95-65EA-4E29-8D5A-6DE897920CA7}"/>
    <dgm:cxn modelId="{3B4D50C6-7A88-45BE-9E84-B4574A3D7064}" type="presOf" srcId="{1804717F-1BE3-4975-A52F-89F30201B492}" destId="{D1AA9856-F5E3-4F6C-8E7B-096F7DBA9A1C}" srcOrd="0" destOrd="0" presId="urn:microsoft.com/office/officeart/2005/8/layout/orgChart1"/>
    <dgm:cxn modelId="{56C3C394-A611-48CA-B4D6-1C92FD13EDC3}" type="presOf" srcId="{FC043F71-0AC5-4FB8-88F5-CA412FF10512}" destId="{423C5622-7B16-4C6D-943C-91B01CA7BD5E}" srcOrd="1" destOrd="0" presId="urn:microsoft.com/office/officeart/2005/8/layout/orgChart1"/>
    <dgm:cxn modelId="{8D04205B-E6A2-49A4-A2BF-D30075B4C651}" type="presOf" srcId="{C759AA49-F0C7-404B-988F-7368551FB424}" destId="{8B2BF499-65E7-4D4D-A373-B285C9BE3379}" srcOrd="0" destOrd="0" presId="urn:microsoft.com/office/officeart/2005/8/layout/orgChart1"/>
    <dgm:cxn modelId="{B790DEAE-7D56-42C7-A5A8-C4F6A7D245E1}" srcId="{B6D3B74A-11C8-46A8-BB8D-ED92EE3CE5FB}" destId="{9AD95603-A785-4FD2-B6EB-78FF3E29D0BD}" srcOrd="1" destOrd="0" parTransId="{5E2DBC52-91A8-4A79-9F65-799FE09EABBB}" sibTransId="{BAD5C997-3BF3-4B3E-BC7E-89C5E1895C82}"/>
    <dgm:cxn modelId="{5B283E10-DF3C-4E9E-8E44-4FF93AF263F4}" type="presOf" srcId="{1FD6FF08-FEFE-4EF5-ACEB-74ABE3F8119C}" destId="{3C7CCD93-F4E4-4D63-835E-A7C89AF729FE}" srcOrd="0" destOrd="0" presId="urn:microsoft.com/office/officeart/2005/8/layout/orgChart1"/>
    <dgm:cxn modelId="{E2536364-5B04-4016-AF22-FA8A888358F9}" srcId="{BA8D1F36-C521-4176-924A-70A472384CB6}" destId="{1FD6FF08-FEFE-4EF5-ACEB-74ABE3F8119C}" srcOrd="1" destOrd="0" parTransId="{3581A040-15E1-476C-8D00-E44DDE9FA490}" sibTransId="{6D9C2CB8-A3B5-4C40-8899-B0A3475C51D2}"/>
    <dgm:cxn modelId="{E9B2E956-7F62-411F-BED5-46B0D5BC0DC9}" type="presOf" srcId="{B6D3B74A-11C8-46A8-BB8D-ED92EE3CE5FB}" destId="{57D8C079-7FC9-4ADF-8014-A50BEE0D9D81}" srcOrd="1" destOrd="0" presId="urn:microsoft.com/office/officeart/2005/8/layout/orgChart1"/>
    <dgm:cxn modelId="{5855897E-11EB-4307-B3C4-2D5359F23020}" type="presOf" srcId="{9AD95603-A785-4FD2-B6EB-78FF3E29D0BD}" destId="{ED1C4305-7432-4174-8901-A50127318680}" srcOrd="0" destOrd="0" presId="urn:microsoft.com/office/officeart/2005/8/layout/orgChart1"/>
    <dgm:cxn modelId="{8464CCDC-13B6-49A3-BB50-7554252FE9DE}" type="presOf" srcId="{17725300-9790-4353-A533-B4C29A508CE9}" destId="{C2213AE6-BFCD-4D1F-900D-64804E485E14}" srcOrd="0" destOrd="0" presId="urn:microsoft.com/office/officeart/2005/8/layout/orgChart1"/>
    <dgm:cxn modelId="{F6B64771-79BA-4F17-ADE5-F80F6A0BB163}" srcId="{B9FDA8C8-3632-4468-8F31-3633DA489682}" destId="{B6D3B74A-11C8-46A8-BB8D-ED92EE3CE5FB}" srcOrd="1" destOrd="0" parTransId="{A7619E96-9583-4F2F-940D-9FA0D0D836CC}" sibTransId="{D5517EE1-5CDE-468B-B741-D79E00DD02F8}"/>
    <dgm:cxn modelId="{92B1F641-4D77-4ED0-B154-BF48C395DCF4}" type="presOf" srcId="{0C9A63DF-9168-491E-A213-A856B143603C}" destId="{E58C3B7F-7F48-4F3B-A8E5-BD6D523AB75D}" srcOrd="0" destOrd="0" presId="urn:microsoft.com/office/officeart/2005/8/layout/orgChart1"/>
    <dgm:cxn modelId="{A3A5708B-68EC-4C9B-92DD-20DDEBAA17D4}" type="presOf" srcId="{6F4E4BA8-F87A-4D35-B33D-60CF906C0B93}" destId="{E2E4FDBE-2F1E-4B16-9C04-854B443FC59F}" srcOrd="0" destOrd="0" presId="urn:microsoft.com/office/officeart/2005/8/layout/orgChart1"/>
    <dgm:cxn modelId="{04FB85FB-9C77-4B46-8377-DC2D8C7155F7}" type="presOf" srcId="{B9FDA8C8-3632-4468-8F31-3633DA489682}" destId="{973D4864-4C84-4CA0-B301-52349C394453}" srcOrd="0" destOrd="0" presId="urn:microsoft.com/office/officeart/2005/8/layout/orgChart1"/>
    <dgm:cxn modelId="{217E1371-1ABA-4E7D-9B59-747D32CE0516}" srcId="{9AD95603-A785-4FD2-B6EB-78FF3E29D0BD}" destId="{FA176D63-0A7D-43DD-B79F-C5B733E131D6}" srcOrd="1" destOrd="0" parTransId="{C759AA49-F0C7-404B-988F-7368551FB424}" sibTransId="{CE6DF965-08CF-4754-98E4-EB093654FA2C}"/>
    <dgm:cxn modelId="{5D68F860-98CB-4D8F-9630-C4BF700BCD24}" srcId="{9AD95603-A785-4FD2-B6EB-78FF3E29D0BD}" destId="{FC043F71-0AC5-4FB8-88F5-CA412FF10512}" srcOrd="0" destOrd="0" parTransId="{0C9A63DF-9168-491E-A213-A856B143603C}" sibTransId="{1C69ED68-BE21-4D46-BDF9-6910C10F2D5C}"/>
    <dgm:cxn modelId="{A62A4614-B250-412A-8786-19A3FAA517E8}" type="presOf" srcId="{B3E64C26-22B8-4028-9D16-5E4BD0BF658C}" destId="{D125F591-AD8E-4C42-8470-3DF305921FCD}" srcOrd="1" destOrd="0" presId="urn:microsoft.com/office/officeart/2005/8/layout/orgChart1"/>
    <dgm:cxn modelId="{619FC52F-89B9-4FDF-8713-2D442F786141}" type="presOf" srcId="{34D58779-A8F6-4D9E-97D7-6515EEEB991A}" destId="{DDFF4B1D-343F-43CB-A049-DBCB59CE5B24}" srcOrd="0" destOrd="0" presId="urn:microsoft.com/office/officeart/2005/8/layout/orgChart1"/>
    <dgm:cxn modelId="{46704D09-76ED-4AF7-BA70-E7BF5DE53469}" type="presOf" srcId="{FC043F71-0AC5-4FB8-88F5-CA412FF10512}" destId="{7441B303-EAB2-4CCA-8B10-2531A2266484}" srcOrd="0" destOrd="0" presId="urn:microsoft.com/office/officeart/2005/8/layout/orgChart1"/>
    <dgm:cxn modelId="{57E2B098-525C-4F0B-BE0A-C59D01AB46C7}" type="presOf" srcId="{BA8D1F36-C521-4176-924A-70A472384CB6}" destId="{D83120A9-A98C-445C-A83B-F95EA99759C9}" srcOrd="0" destOrd="0" presId="urn:microsoft.com/office/officeart/2005/8/layout/orgChart1"/>
    <dgm:cxn modelId="{F629BF27-A4AC-430D-899F-68EAC960E7D8}" type="presOf" srcId="{13638958-584B-4CDB-B8FB-4042CBA950D7}" destId="{A1677495-14E6-4AFF-90C4-1EDE50EE3387}" srcOrd="1" destOrd="0" presId="urn:microsoft.com/office/officeart/2005/8/layout/orgChart1"/>
    <dgm:cxn modelId="{3B359815-76F4-4E94-8055-C86C6F92635F}" type="presOf" srcId="{B3E64C26-22B8-4028-9D16-5E4BD0BF658C}" destId="{3E2A06B2-EC3B-4D1F-BE33-AA277BCF3FAD}" srcOrd="0" destOrd="0" presId="urn:microsoft.com/office/officeart/2005/8/layout/orgChart1"/>
    <dgm:cxn modelId="{381D67A3-7FE9-46F6-A6ED-71290A2B0399}" type="presOf" srcId="{13638958-584B-4CDB-B8FB-4042CBA950D7}" destId="{868B247C-C966-4330-BF20-61F903C03F92}" srcOrd="0" destOrd="0" presId="urn:microsoft.com/office/officeart/2005/8/layout/orgChart1"/>
    <dgm:cxn modelId="{3DCBAEAC-BEBD-4A7B-B9B8-DD44B38977FE}" type="presOf" srcId="{B6D3B74A-11C8-46A8-BB8D-ED92EE3CE5FB}" destId="{8DC8CF32-E5F9-49D4-9F98-3AAEC49B02A3}" srcOrd="0" destOrd="0" presId="urn:microsoft.com/office/officeart/2005/8/layout/orgChart1"/>
    <dgm:cxn modelId="{50D98BA1-C11D-4EA0-988B-90EBC089CBB5}" type="presOf" srcId="{FA176D63-0A7D-43DD-B79F-C5B733E131D6}" destId="{5D6F55CB-9CE0-43F5-AA99-A2DCCEA1C796}" srcOrd="1" destOrd="0" presId="urn:microsoft.com/office/officeart/2005/8/layout/orgChart1"/>
    <dgm:cxn modelId="{3407B971-4F5B-46E5-BACA-603FC54AC221}" type="presOf" srcId="{3581A040-15E1-476C-8D00-E44DDE9FA490}" destId="{B73898CB-6378-4888-BDBA-31AE6394E974}" srcOrd="0" destOrd="0" presId="urn:microsoft.com/office/officeart/2005/8/layout/orgChart1"/>
    <dgm:cxn modelId="{B9ED2EBC-F0C3-4D32-AD44-1CC73B1F6460}" type="presOf" srcId="{1FD6FF08-FEFE-4EF5-ACEB-74ABE3F8119C}" destId="{8D7D1F1D-07D9-4E53-9340-3EBFB303DCA0}" srcOrd="1" destOrd="0" presId="urn:microsoft.com/office/officeart/2005/8/layout/orgChart1"/>
    <dgm:cxn modelId="{43DEA09D-696E-40D5-BF78-3EC23161F535}" srcId="{6F4E4BA8-F87A-4D35-B33D-60CF906C0B93}" destId="{B9FDA8C8-3632-4468-8F31-3633DA489682}" srcOrd="0" destOrd="0" parTransId="{E9F10291-7F52-4030-A632-DDB1D023E321}" sibTransId="{13630FBD-43B4-49CD-A332-6A3CF2B4217B}"/>
    <dgm:cxn modelId="{9542876B-2C37-463D-848B-9AB66896850B}" srcId="{B9FDA8C8-3632-4468-8F31-3633DA489682}" destId="{BA8D1F36-C521-4176-924A-70A472384CB6}" srcOrd="0" destOrd="0" parTransId="{17725300-9790-4353-A533-B4C29A508CE9}" sibTransId="{C03ECA5E-EC0B-4291-8E5B-BEDD82E44F10}"/>
    <dgm:cxn modelId="{0E9F7502-9AC7-4D94-94F1-C72CBB56F3C8}" type="presOf" srcId="{5E2DBC52-91A8-4A79-9F65-799FE09EABBB}" destId="{4B688DDE-82EA-44DD-83EB-EA2B9034F96E}" srcOrd="0" destOrd="0" presId="urn:microsoft.com/office/officeart/2005/8/layout/orgChart1"/>
    <dgm:cxn modelId="{E04B2089-5030-4DDE-A64A-7E59F765AD10}" type="presParOf" srcId="{E2E4FDBE-2F1E-4B16-9C04-854B443FC59F}" destId="{4B0D4D2D-4652-400D-8DF6-395E2A6741C2}" srcOrd="0" destOrd="0" presId="urn:microsoft.com/office/officeart/2005/8/layout/orgChart1"/>
    <dgm:cxn modelId="{D788AAD1-A8AB-4DE1-8255-F9B1118122A7}" type="presParOf" srcId="{4B0D4D2D-4652-400D-8DF6-395E2A6741C2}" destId="{6C493877-43DD-4E54-9106-9CC355DC8962}" srcOrd="0" destOrd="0" presId="urn:microsoft.com/office/officeart/2005/8/layout/orgChart1"/>
    <dgm:cxn modelId="{C7212F67-E3AD-4767-86C4-7525669878A8}" type="presParOf" srcId="{6C493877-43DD-4E54-9106-9CC355DC8962}" destId="{973D4864-4C84-4CA0-B301-52349C394453}" srcOrd="0" destOrd="0" presId="urn:microsoft.com/office/officeart/2005/8/layout/orgChart1"/>
    <dgm:cxn modelId="{DD889E16-808C-450F-89E4-9F955F978F17}" type="presParOf" srcId="{6C493877-43DD-4E54-9106-9CC355DC8962}" destId="{F97EC241-7719-47C6-A738-84B456FA3C4B}" srcOrd="1" destOrd="0" presId="urn:microsoft.com/office/officeart/2005/8/layout/orgChart1"/>
    <dgm:cxn modelId="{1F7F0CBA-3592-40D0-A0BB-884E41792A1D}" type="presParOf" srcId="{4B0D4D2D-4652-400D-8DF6-395E2A6741C2}" destId="{9CC0B3CC-A18E-4A15-A963-13B65543FC4C}" srcOrd="1" destOrd="0" presId="urn:microsoft.com/office/officeart/2005/8/layout/orgChart1"/>
    <dgm:cxn modelId="{FF32E163-D329-4030-8034-71C02078BC42}" type="presParOf" srcId="{9CC0B3CC-A18E-4A15-A963-13B65543FC4C}" destId="{C2213AE6-BFCD-4D1F-900D-64804E485E14}" srcOrd="0" destOrd="0" presId="urn:microsoft.com/office/officeart/2005/8/layout/orgChart1"/>
    <dgm:cxn modelId="{15DCA006-5ACC-49F1-BF93-03AC1C4D5AF4}" type="presParOf" srcId="{9CC0B3CC-A18E-4A15-A963-13B65543FC4C}" destId="{F500E1AE-DA6A-4FEB-ADFE-FCE6BA0032DB}" srcOrd="1" destOrd="0" presId="urn:microsoft.com/office/officeart/2005/8/layout/orgChart1"/>
    <dgm:cxn modelId="{98F1DE2D-1AA6-4CDD-9680-280115DD9C20}" type="presParOf" srcId="{F500E1AE-DA6A-4FEB-ADFE-FCE6BA0032DB}" destId="{2AAEC7D0-7064-4A30-A537-51C1645D00F0}" srcOrd="0" destOrd="0" presId="urn:microsoft.com/office/officeart/2005/8/layout/orgChart1"/>
    <dgm:cxn modelId="{4606BFF9-0157-40E2-BB2D-85C5DD9707D2}" type="presParOf" srcId="{2AAEC7D0-7064-4A30-A537-51C1645D00F0}" destId="{D83120A9-A98C-445C-A83B-F95EA99759C9}" srcOrd="0" destOrd="0" presId="urn:microsoft.com/office/officeart/2005/8/layout/orgChart1"/>
    <dgm:cxn modelId="{B796F898-126D-49B9-8D0E-6DC10772E04C}" type="presParOf" srcId="{2AAEC7D0-7064-4A30-A537-51C1645D00F0}" destId="{C51945E0-5A8E-4E5E-A34A-D0EDFC134C90}" srcOrd="1" destOrd="0" presId="urn:microsoft.com/office/officeart/2005/8/layout/orgChart1"/>
    <dgm:cxn modelId="{0167F301-5FAB-4E30-979C-5AF28C41B742}" type="presParOf" srcId="{F500E1AE-DA6A-4FEB-ADFE-FCE6BA0032DB}" destId="{46458E1F-0A25-4DE2-A89A-26CC3613DADA}" srcOrd="1" destOrd="0" presId="urn:microsoft.com/office/officeart/2005/8/layout/orgChart1"/>
    <dgm:cxn modelId="{4182441F-1F4C-4913-BD63-D3CA28CA90F3}" type="presParOf" srcId="{46458E1F-0A25-4DE2-A89A-26CC3613DADA}" destId="{DDFF4B1D-343F-43CB-A049-DBCB59CE5B24}" srcOrd="0" destOrd="0" presId="urn:microsoft.com/office/officeart/2005/8/layout/orgChart1"/>
    <dgm:cxn modelId="{72810E7C-1DBA-4669-AD21-EF9F03FC8B20}" type="presParOf" srcId="{46458E1F-0A25-4DE2-A89A-26CC3613DADA}" destId="{17603B16-97A9-46E2-A4D7-7D7D22E96927}" srcOrd="1" destOrd="0" presId="urn:microsoft.com/office/officeart/2005/8/layout/orgChart1"/>
    <dgm:cxn modelId="{D88987C3-789B-4F0B-AA89-D1C84098F22D}" type="presParOf" srcId="{17603B16-97A9-46E2-A4D7-7D7D22E96927}" destId="{C221D01F-EEF7-4265-A18F-D804AA94183D}" srcOrd="0" destOrd="0" presId="urn:microsoft.com/office/officeart/2005/8/layout/orgChart1"/>
    <dgm:cxn modelId="{9935BFBD-841C-4EE0-92C5-76FA41CBDFF2}" type="presParOf" srcId="{C221D01F-EEF7-4265-A18F-D804AA94183D}" destId="{868B247C-C966-4330-BF20-61F903C03F92}" srcOrd="0" destOrd="0" presId="urn:microsoft.com/office/officeart/2005/8/layout/orgChart1"/>
    <dgm:cxn modelId="{76163B6F-DE1D-4573-85EE-E5B4B1D51FA4}" type="presParOf" srcId="{C221D01F-EEF7-4265-A18F-D804AA94183D}" destId="{A1677495-14E6-4AFF-90C4-1EDE50EE3387}" srcOrd="1" destOrd="0" presId="urn:microsoft.com/office/officeart/2005/8/layout/orgChart1"/>
    <dgm:cxn modelId="{29A30E99-8165-4EFD-ABB3-A4D3F14D5B39}" type="presParOf" srcId="{17603B16-97A9-46E2-A4D7-7D7D22E96927}" destId="{1EDE4D59-496B-4815-84AC-1204F8059945}" srcOrd="1" destOrd="0" presId="urn:microsoft.com/office/officeart/2005/8/layout/orgChart1"/>
    <dgm:cxn modelId="{5118EA70-6D73-4366-B7B9-EE2D0F9070C4}" type="presParOf" srcId="{17603B16-97A9-46E2-A4D7-7D7D22E96927}" destId="{7D81A501-A4C5-48DE-8C13-D0FED40989B7}" srcOrd="2" destOrd="0" presId="urn:microsoft.com/office/officeart/2005/8/layout/orgChart1"/>
    <dgm:cxn modelId="{2CDE7C7E-1456-4765-8FBD-DF16CAE08B85}" type="presParOf" srcId="{46458E1F-0A25-4DE2-A89A-26CC3613DADA}" destId="{B73898CB-6378-4888-BDBA-31AE6394E974}" srcOrd="2" destOrd="0" presId="urn:microsoft.com/office/officeart/2005/8/layout/orgChart1"/>
    <dgm:cxn modelId="{DB0EC1B1-B4A6-4C1D-BEF3-4348CE759625}" type="presParOf" srcId="{46458E1F-0A25-4DE2-A89A-26CC3613DADA}" destId="{26617B6C-12A8-4D6F-9A5D-EEB2307989F8}" srcOrd="3" destOrd="0" presId="urn:microsoft.com/office/officeart/2005/8/layout/orgChart1"/>
    <dgm:cxn modelId="{C266D25C-0159-4140-B96A-3447FE8125C6}" type="presParOf" srcId="{26617B6C-12A8-4D6F-9A5D-EEB2307989F8}" destId="{62FDD009-A912-499D-B16D-984778AB9899}" srcOrd="0" destOrd="0" presId="urn:microsoft.com/office/officeart/2005/8/layout/orgChart1"/>
    <dgm:cxn modelId="{918B2E37-BB70-4D4C-89FA-4F53D811A268}" type="presParOf" srcId="{62FDD009-A912-499D-B16D-984778AB9899}" destId="{3C7CCD93-F4E4-4D63-835E-A7C89AF729FE}" srcOrd="0" destOrd="0" presId="urn:microsoft.com/office/officeart/2005/8/layout/orgChart1"/>
    <dgm:cxn modelId="{4A350EB0-3DF5-4BE3-B7B1-C64563751141}" type="presParOf" srcId="{62FDD009-A912-499D-B16D-984778AB9899}" destId="{8D7D1F1D-07D9-4E53-9340-3EBFB303DCA0}" srcOrd="1" destOrd="0" presId="urn:microsoft.com/office/officeart/2005/8/layout/orgChart1"/>
    <dgm:cxn modelId="{6DC34C4A-C997-4CCF-AD08-D782812ECF09}" type="presParOf" srcId="{26617B6C-12A8-4D6F-9A5D-EEB2307989F8}" destId="{5B90E906-CDA5-445D-8EF8-B4858BAA9460}" srcOrd="1" destOrd="0" presId="urn:microsoft.com/office/officeart/2005/8/layout/orgChart1"/>
    <dgm:cxn modelId="{5625D3E5-641D-4F32-B19E-39CB0450CC75}" type="presParOf" srcId="{26617B6C-12A8-4D6F-9A5D-EEB2307989F8}" destId="{198E3896-6AC4-4FDC-B885-455133920F4C}" srcOrd="2" destOrd="0" presId="urn:microsoft.com/office/officeart/2005/8/layout/orgChart1"/>
    <dgm:cxn modelId="{7928F109-BD18-4DB5-85C9-17D7BA69A426}" type="presParOf" srcId="{F500E1AE-DA6A-4FEB-ADFE-FCE6BA0032DB}" destId="{80DAF120-9AC8-4270-930C-B337396C43CC}" srcOrd="2" destOrd="0" presId="urn:microsoft.com/office/officeart/2005/8/layout/orgChart1"/>
    <dgm:cxn modelId="{62E309D7-FBA0-4E11-9A04-4F92939BD3F5}" type="presParOf" srcId="{9CC0B3CC-A18E-4A15-A963-13B65543FC4C}" destId="{DC463668-3BD3-40E7-AAD9-67EFE24932B9}" srcOrd="2" destOrd="0" presId="urn:microsoft.com/office/officeart/2005/8/layout/orgChart1"/>
    <dgm:cxn modelId="{2E1AD00D-EB54-4EF7-B5AA-EAE599350AF1}" type="presParOf" srcId="{9CC0B3CC-A18E-4A15-A963-13B65543FC4C}" destId="{F0A29B93-5328-4F5A-AA0E-6CC5DEDE528E}" srcOrd="3" destOrd="0" presId="urn:microsoft.com/office/officeart/2005/8/layout/orgChart1"/>
    <dgm:cxn modelId="{3E4DBA6F-25F1-456D-A47C-86C2C2DED446}" type="presParOf" srcId="{F0A29B93-5328-4F5A-AA0E-6CC5DEDE528E}" destId="{20DFD502-FFC5-4E48-9970-8BEA62B966AC}" srcOrd="0" destOrd="0" presId="urn:microsoft.com/office/officeart/2005/8/layout/orgChart1"/>
    <dgm:cxn modelId="{431DE4C4-4433-4463-A325-267F1D9C4B80}" type="presParOf" srcId="{20DFD502-FFC5-4E48-9970-8BEA62B966AC}" destId="{8DC8CF32-E5F9-49D4-9F98-3AAEC49B02A3}" srcOrd="0" destOrd="0" presId="urn:microsoft.com/office/officeart/2005/8/layout/orgChart1"/>
    <dgm:cxn modelId="{AF04BA24-DA62-4FDE-930B-1F25907BBA9E}" type="presParOf" srcId="{20DFD502-FFC5-4E48-9970-8BEA62B966AC}" destId="{57D8C079-7FC9-4ADF-8014-A50BEE0D9D81}" srcOrd="1" destOrd="0" presId="urn:microsoft.com/office/officeart/2005/8/layout/orgChart1"/>
    <dgm:cxn modelId="{491FC420-3A90-4A7A-BD04-FF9FFC69F269}" type="presParOf" srcId="{F0A29B93-5328-4F5A-AA0E-6CC5DEDE528E}" destId="{DA947598-5461-49EF-975A-91AC735DC4FE}" srcOrd="1" destOrd="0" presId="urn:microsoft.com/office/officeart/2005/8/layout/orgChart1"/>
    <dgm:cxn modelId="{ED3CF93A-692D-40CF-BC68-EDE1A3962C93}" type="presParOf" srcId="{DA947598-5461-49EF-975A-91AC735DC4FE}" destId="{D1AA9856-F5E3-4F6C-8E7B-096F7DBA9A1C}" srcOrd="0" destOrd="0" presId="urn:microsoft.com/office/officeart/2005/8/layout/orgChart1"/>
    <dgm:cxn modelId="{1EA50FF4-A764-4044-9F01-E2199916C24B}" type="presParOf" srcId="{DA947598-5461-49EF-975A-91AC735DC4FE}" destId="{51B8ADEC-8776-4F1C-B996-C51CBD3C306C}" srcOrd="1" destOrd="0" presId="urn:microsoft.com/office/officeart/2005/8/layout/orgChart1"/>
    <dgm:cxn modelId="{EFCFC40C-F7BF-4444-8C53-9C653389CDB2}" type="presParOf" srcId="{51B8ADEC-8776-4F1C-B996-C51CBD3C306C}" destId="{A7CD5BFE-0AFC-4890-B30F-45847D29B42F}" srcOrd="0" destOrd="0" presId="urn:microsoft.com/office/officeart/2005/8/layout/orgChart1"/>
    <dgm:cxn modelId="{5845CD3B-A7B2-408B-862A-5FAA56A571A5}" type="presParOf" srcId="{A7CD5BFE-0AFC-4890-B30F-45847D29B42F}" destId="{3E2A06B2-EC3B-4D1F-BE33-AA277BCF3FAD}" srcOrd="0" destOrd="0" presId="urn:microsoft.com/office/officeart/2005/8/layout/orgChart1"/>
    <dgm:cxn modelId="{413E5A3C-9F05-47C1-B78A-5CD428C016FB}" type="presParOf" srcId="{A7CD5BFE-0AFC-4890-B30F-45847D29B42F}" destId="{D125F591-AD8E-4C42-8470-3DF305921FCD}" srcOrd="1" destOrd="0" presId="urn:microsoft.com/office/officeart/2005/8/layout/orgChart1"/>
    <dgm:cxn modelId="{66A4A635-510C-490B-ADCC-E5E9E7F536E7}" type="presParOf" srcId="{51B8ADEC-8776-4F1C-B996-C51CBD3C306C}" destId="{87E2A490-21AF-4451-8561-8AD6CA40BE6A}" srcOrd="1" destOrd="0" presId="urn:microsoft.com/office/officeart/2005/8/layout/orgChart1"/>
    <dgm:cxn modelId="{18F8BD4F-5EBD-4F69-B15A-38D76BA6305C}" type="presParOf" srcId="{51B8ADEC-8776-4F1C-B996-C51CBD3C306C}" destId="{A5C7991B-F12C-41C4-8BD6-46E18C83F6A9}" srcOrd="2" destOrd="0" presId="urn:microsoft.com/office/officeart/2005/8/layout/orgChart1"/>
    <dgm:cxn modelId="{2D4B848A-B294-441B-8BB8-8DD33BDC824A}" type="presParOf" srcId="{DA947598-5461-49EF-975A-91AC735DC4FE}" destId="{4B688DDE-82EA-44DD-83EB-EA2B9034F96E}" srcOrd="2" destOrd="0" presId="urn:microsoft.com/office/officeart/2005/8/layout/orgChart1"/>
    <dgm:cxn modelId="{131FFEA6-A5B2-451B-A720-6E9419069D74}" type="presParOf" srcId="{DA947598-5461-49EF-975A-91AC735DC4FE}" destId="{93989757-6E51-4968-A992-6066CE3D02C6}" srcOrd="3" destOrd="0" presId="urn:microsoft.com/office/officeart/2005/8/layout/orgChart1"/>
    <dgm:cxn modelId="{0CBE265A-63FA-40B4-923F-69F92BCCD4FA}" type="presParOf" srcId="{93989757-6E51-4968-A992-6066CE3D02C6}" destId="{050B8FCD-5FF8-42FA-B78B-F90DB32D53DE}" srcOrd="0" destOrd="0" presId="urn:microsoft.com/office/officeart/2005/8/layout/orgChart1"/>
    <dgm:cxn modelId="{58DF2077-774D-4236-9775-0EE7F2159E28}" type="presParOf" srcId="{050B8FCD-5FF8-42FA-B78B-F90DB32D53DE}" destId="{ED1C4305-7432-4174-8901-A50127318680}" srcOrd="0" destOrd="0" presId="urn:microsoft.com/office/officeart/2005/8/layout/orgChart1"/>
    <dgm:cxn modelId="{D49EAF3E-E746-470D-A553-3275883A236C}" type="presParOf" srcId="{050B8FCD-5FF8-42FA-B78B-F90DB32D53DE}" destId="{750B1276-C3B3-4D92-9BB1-2A58FBADE1D9}" srcOrd="1" destOrd="0" presId="urn:microsoft.com/office/officeart/2005/8/layout/orgChart1"/>
    <dgm:cxn modelId="{D6FB7066-B5B0-406E-87FB-B56869A2A140}" type="presParOf" srcId="{93989757-6E51-4968-A992-6066CE3D02C6}" destId="{3537A365-68C9-46FB-8CE2-A95973156E3E}" srcOrd="1" destOrd="0" presId="urn:microsoft.com/office/officeart/2005/8/layout/orgChart1"/>
    <dgm:cxn modelId="{C5F1E8E2-998A-49A6-81B9-FE9B9AB55313}" type="presParOf" srcId="{3537A365-68C9-46FB-8CE2-A95973156E3E}" destId="{E58C3B7F-7F48-4F3B-A8E5-BD6D523AB75D}" srcOrd="0" destOrd="0" presId="urn:microsoft.com/office/officeart/2005/8/layout/orgChart1"/>
    <dgm:cxn modelId="{411C8DF9-A123-462A-9BEA-F08A7F3B81D2}" type="presParOf" srcId="{3537A365-68C9-46FB-8CE2-A95973156E3E}" destId="{6DF064B3-E0AA-42D0-9F0B-6D284F89FA70}" srcOrd="1" destOrd="0" presId="urn:microsoft.com/office/officeart/2005/8/layout/orgChart1"/>
    <dgm:cxn modelId="{2CFCC799-5B57-4A81-97B0-4E9CAC373259}" type="presParOf" srcId="{6DF064B3-E0AA-42D0-9F0B-6D284F89FA70}" destId="{8F4DF603-6D3B-4B60-A778-1642B192ADC1}" srcOrd="0" destOrd="0" presId="urn:microsoft.com/office/officeart/2005/8/layout/orgChart1"/>
    <dgm:cxn modelId="{442CD3D4-CC81-4B6A-BDD1-E6EE309BD048}" type="presParOf" srcId="{8F4DF603-6D3B-4B60-A778-1642B192ADC1}" destId="{7441B303-EAB2-4CCA-8B10-2531A2266484}" srcOrd="0" destOrd="0" presId="urn:microsoft.com/office/officeart/2005/8/layout/orgChart1"/>
    <dgm:cxn modelId="{ED50670A-5963-45E7-AAB1-39689D4F9DA0}" type="presParOf" srcId="{8F4DF603-6D3B-4B60-A778-1642B192ADC1}" destId="{423C5622-7B16-4C6D-943C-91B01CA7BD5E}" srcOrd="1" destOrd="0" presId="urn:microsoft.com/office/officeart/2005/8/layout/orgChart1"/>
    <dgm:cxn modelId="{CFC8029B-3F60-46A6-BC1F-71A4DC4607E2}" type="presParOf" srcId="{6DF064B3-E0AA-42D0-9F0B-6D284F89FA70}" destId="{ABD66522-237B-492D-A9D7-6900837F7B90}" srcOrd="1" destOrd="0" presId="urn:microsoft.com/office/officeart/2005/8/layout/orgChart1"/>
    <dgm:cxn modelId="{A64BBAD3-4FB5-4209-8C28-E8F69E74B15C}" type="presParOf" srcId="{6DF064B3-E0AA-42D0-9F0B-6D284F89FA70}" destId="{FB8621E4-BDF3-41D1-BA2F-8BC268519CD6}" srcOrd="2" destOrd="0" presId="urn:microsoft.com/office/officeart/2005/8/layout/orgChart1"/>
    <dgm:cxn modelId="{6DE8ED37-169F-4019-926C-64EC30EE5FDC}" type="presParOf" srcId="{3537A365-68C9-46FB-8CE2-A95973156E3E}" destId="{8B2BF499-65E7-4D4D-A373-B285C9BE3379}" srcOrd="2" destOrd="0" presId="urn:microsoft.com/office/officeart/2005/8/layout/orgChart1"/>
    <dgm:cxn modelId="{216EC87F-6609-4F3D-BB5D-990E5ECA0DFE}" type="presParOf" srcId="{3537A365-68C9-46FB-8CE2-A95973156E3E}" destId="{BEAFFCE3-1C94-4BBF-900C-83642412C8D9}" srcOrd="3" destOrd="0" presId="urn:microsoft.com/office/officeart/2005/8/layout/orgChart1"/>
    <dgm:cxn modelId="{693B1819-3405-419D-AE8B-4068A765AB4D}" type="presParOf" srcId="{BEAFFCE3-1C94-4BBF-900C-83642412C8D9}" destId="{0F33EF2F-60E1-4791-9147-9BBC3F80F941}" srcOrd="0" destOrd="0" presId="urn:microsoft.com/office/officeart/2005/8/layout/orgChart1"/>
    <dgm:cxn modelId="{1D0114E9-4784-4426-90C0-0D8C333D724A}" type="presParOf" srcId="{0F33EF2F-60E1-4791-9147-9BBC3F80F941}" destId="{DB2FD698-A8EC-45BD-A48F-E46F9B3B8026}" srcOrd="0" destOrd="0" presId="urn:microsoft.com/office/officeart/2005/8/layout/orgChart1"/>
    <dgm:cxn modelId="{4CE4C3B9-8138-496E-9B11-87140E4663CE}" type="presParOf" srcId="{0F33EF2F-60E1-4791-9147-9BBC3F80F941}" destId="{5D6F55CB-9CE0-43F5-AA99-A2DCCEA1C796}" srcOrd="1" destOrd="0" presId="urn:microsoft.com/office/officeart/2005/8/layout/orgChart1"/>
    <dgm:cxn modelId="{46025298-418C-40CA-92B4-299E8EE03908}" type="presParOf" srcId="{BEAFFCE3-1C94-4BBF-900C-83642412C8D9}" destId="{783C1965-1088-4012-8D92-E3CCDCA9F989}" srcOrd="1" destOrd="0" presId="urn:microsoft.com/office/officeart/2005/8/layout/orgChart1"/>
    <dgm:cxn modelId="{95F6E6A8-BDD5-4F5E-8EC4-087B64AF6871}" type="presParOf" srcId="{BEAFFCE3-1C94-4BBF-900C-83642412C8D9}" destId="{C1E6326F-ABBC-4BA6-9E71-19DECB0D67CC}" srcOrd="2" destOrd="0" presId="urn:microsoft.com/office/officeart/2005/8/layout/orgChart1"/>
    <dgm:cxn modelId="{EC297D56-4DDD-4251-AC88-6E2342FACD78}" type="presParOf" srcId="{93989757-6E51-4968-A992-6066CE3D02C6}" destId="{CF11EC6F-98DB-4BCB-AADD-6DCCBFB08312}" srcOrd="2" destOrd="0" presId="urn:microsoft.com/office/officeart/2005/8/layout/orgChart1"/>
    <dgm:cxn modelId="{E0115FC0-BA70-43AD-A0BC-4395EBAA651D}" type="presParOf" srcId="{F0A29B93-5328-4F5A-AA0E-6CC5DEDE528E}" destId="{D2F233A1-C78A-481A-B0B6-196FA979FA97}" srcOrd="2" destOrd="0" presId="urn:microsoft.com/office/officeart/2005/8/layout/orgChart1"/>
    <dgm:cxn modelId="{AAD1E75C-9A92-4143-AB32-D23D22149947}" type="presParOf" srcId="{4B0D4D2D-4652-400D-8DF6-395E2A6741C2}" destId="{D47B0352-3F4B-4D4E-A706-D421307F7EA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2BF499-65E7-4D4D-A373-B285C9BE3379}">
      <dsp:nvSpPr>
        <dsp:cNvPr id="0" name=""/>
        <dsp:cNvSpPr/>
      </dsp:nvSpPr>
      <dsp:spPr>
        <a:xfrm>
          <a:off x="5226643" y="3229682"/>
          <a:ext cx="397974" cy="1615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460"/>
              </a:lnTo>
              <a:lnTo>
                <a:pt x="397974" y="1615460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8C3B7F-7F48-4F3B-A8E5-BD6D523AB75D}">
      <dsp:nvSpPr>
        <dsp:cNvPr id="0" name=""/>
        <dsp:cNvSpPr/>
      </dsp:nvSpPr>
      <dsp:spPr>
        <a:xfrm>
          <a:off x="5226643" y="3229682"/>
          <a:ext cx="397974" cy="635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5138"/>
              </a:lnTo>
              <a:lnTo>
                <a:pt x="397974" y="635138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688DDE-82EA-44DD-83EB-EA2B9034F96E}">
      <dsp:nvSpPr>
        <dsp:cNvPr id="0" name=""/>
        <dsp:cNvSpPr/>
      </dsp:nvSpPr>
      <dsp:spPr>
        <a:xfrm>
          <a:off x="4816349" y="2249360"/>
          <a:ext cx="1471560" cy="2899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77"/>
              </a:lnTo>
              <a:lnTo>
                <a:pt x="1471560" y="144977"/>
              </a:lnTo>
              <a:lnTo>
                <a:pt x="1471560" y="289954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AA9856-F5E3-4F6C-8E7B-096F7DBA9A1C}">
      <dsp:nvSpPr>
        <dsp:cNvPr id="0" name=""/>
        <dsp:cNvSpPr/>
      </dsp:nvSpPr>
      <dsp:spPr>
        <a:xfrm>
          <a:off x="3344789" y="2249360"/>
          <a:ext cx="1471560" cy="289954"/>
        </a:xfrm>
        <a:custGeom>
          <a:avLst/>
          <a:gdLst/>
          <a:ahLst/>
          <a:cxnLst/>
          <a:rect l="0" t="0" r="0" b="0"/>
          <a:pathLst>
            <a:path>
              <a:moveTo>
                <a:pt x="1471560" y="0"/>
              </a:moveTo>
              <a:lnTo>
                <a:pt x="1471560" y="144977"/>
              </a:lnTo>
              <a:lnTo>
                <a:pt x="0" y="144977"/>
              </a:lnTo>
              <a:lnTo>
                <a:pt x="0" y="289954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63668-3BD3-40E7-AAD9-67EFE24932B9}">
      <dsp:nvSpPr>
        <dsp:cNvPr id="0" name=""/>
        <dsp:cNvSpPr/>
      </dsp:nvSpPr>
      <dsp:spPr>
        <a:xfrm>
          <a:off x="2754524" y="1269037"/>
          <a:ext cx="2061824" cy="2899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77"/>
              </a:lnTo>
              <a:lnTo>
                <a:pt x="2061824" y="144977"/>
              </a:lnTo>
              <a:lnTo>
                <a:pt x="2061824" y="28995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3898CB-6378-4888-BDBA-31AE6394E974}">
      <dsp:nvSpPr>
        <dsp:cNvPr id="0" name=""/>
        <dsp:cNvSpPr/>
      </dsp:nvSpPr>
      <dsp:spPr>
        <a:xfrm>
          <a:off x="140405" y="2249360"/>
          <a:ext cx="207110" cy="1615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460"/>
              </a:lnTo>
              <a:lnTo>
                <a:pt x="207110" y="1615460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FF4B1D-343F-43CB-A049-DBCB59CE5B24}">
      <dsp:nvSpPr>
        <dsp:cNvPr id="0" name=""/>
        <dsp:cNvSpPr/>
      </dsp:nvSpPr>
      <dsp:spPr>
        <a:xfrm>
          <a:off x="140405" y="2249360"/>
          <a:ext cx="207110" cy="635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5138"/>
              </a:lnTo>
              <a:lnTo>
                <a:pt x="207110" y="635138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213AE6-BFCD-4D1F-900D-64804E485E14}">
      <dsp:nvSpPr>
        <dsp:cNvPr id="0" name=""/>
        <dsp:cNvSpPr/>
      </dsp:nvSpPr>
      <dsp:spPr>
        <a:xfrm>
          <a:off x="692700" y="1269037"/>
          <a:ext cx="2061824" cy="289954"/>
        </a:xfrm>
        <a:custGeom>
          <a:avLst/>
          <a:gdLst/>
          <a:ahLst/>
          <a:cxnLst/>
          <a:rect l="0" t="0" r="0" b="0"/>
          <a:pathLst>
            <a:path>
              <a:moveTo>
                <a:pt x="2061824" y="0"/>
              </a:moveTo>
              <a:lnTo>
                <a:pt x="2061824" y="144977"/>
              </a:lnTo>
              <a:lnTo>
                <a:pt x="0" y="144977"/>
              </a:lnTo>
              <a:lnTo>
                <a:pt x="0" y="28995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3D4864-4C84-4CA0-B301-52349C394453}">
      <dsp:nvSpPr>
        <dsp:cNvPr id="0" name=""/>
        <dsp:cNvSpPr/>
      </dsp:nvSpPr>
      <dsp:spPr>
        <a:xfrm>
          <a:off x="992588" y="578670"/>
          <a:ext cx="3523871" cy="690367"/>
        </a:xfrm>
        <a:prstGeom prst="roundRect">
          <a:avLst/>
        </a:prstGeom>
        <a:solidFill>
          <a:srgbClr val="FF00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Нервная система</a:t>
          </a:r>
          <a:endParaRPr lang="ru-RU" sz="1600" kern="1200" dirty="0"/>
        </a:p>
      </dsp:txBody>
      <dsp:txXfrm>
        <a:off x="992588" y="578670"/>
        <a:ext cx="3523871" cy="690367"/>
      </dsp:txXfrm>
    </dsp:sp>
    <dsp:sp modelId="{D83120A9-A98C-445C-A83B-F95EA99759C9}">
      <dsp:nvSpPr>
        <dsp:cNvPr id="0" name=""/>
        <dsp:cNvSpPr/>
      </dsp:nvSpPr>
      <dsp:spPr>
        <a:xfrm>
          <a:off x="2332" y="1558992"/>
          <a:ext cx="1380735" cy="690367"/>
        </a:xfrm>
        <a:prstGeom prst="roundRect">
          <a:avLst/>
        </a:prstGeom>
        <a:solidFill>
          <a:srgbClr val="00206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ЦНС</a:t>
          </a:r>
          <a:endParaRPr lang="ru-RU" sz="1600" kern="1200" dirty="0"/>
        </a:p>
      </dsp:txBody>
      <dsp:txXfrm>
        <a:off x="2332" y="1558992"/>
        <a:ext cx="1380735" cy="690367"/>
      </dsp:txXfrm>
    </dsp:sp>
    <dsp:sp modelId="{868B247C-C966-4330-BF20-61F903C03F92}">
      <dsp:nvSpPr>
        <dsp:cNvPr id="0" name=""/>
        <dsp:cNvSpPr/>
      </dsp:nvSpPr>
      <dsp:spPr>
        <a:xfrm>
          <a:off x="347516" y="2539314"/>
          <a:ext cx="1380735" cy="690367"/>
        </a:xfrm>
        <a:prstGeom prst="rect">
          <a:avLst/>
        </a:prstGeom>
        <a:solidFill>
          <a:srgbClr val="0070C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Спинной мозг</a:t>
          </a:r>
          <a:endParaRPr lang="ru-RU" sz="1600" kern="1200" dirty="0"/>
        </a:p>
      </dsp:txBody>
      <dsp:txXfrm>
        <a:off x="347516" y="2539314"/>
        <a:ext cx="1380735" cy="690367"/>
      </dsp:txXfrm>
    </dsp:sp>
    <dsp:sp modelId="{3C7CCD93-F4E4-4D63-835E-A7C89AF729FE}">
      <dsp:nvSpPr>
        <dsp:cNvPr id="0" name=""/>
        <dsp:cNvSpPr/>
      </dsp:nvSpPr>
      <dsp:spPr>
        <a:xfrm>
          <a:off x="347516" y="3519636"/>
          <a:ext cx="1380735" cy="690367"/>
        </a:xfrm>
        <a:prstGeom prst="rect">
          <a:avLst/>
        </a:prstGeom>
        <a:solidFill>
          <a:srgbClr val="0070C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Головной мозг</a:t>
          </a:r>
          <a:endParaRPr lang="ru-RU" sz="1600" kern="1200" dirty="0"/>
        </a:p>
      </dsp:txBody>
      <dsp:txXfrm>
        <a:off x="347516" y="3519636"/>
        <a:ext cx="1380735" cy="690367"/>
      </dsp:txXfrm>
    </dsp:sp>
    <dsp:sp modelId="{8DC8CF32-E5F9-49D4-9F98-3AAEC49B02A3}">
      <dsp:nvSpPr>
        <dsp:cNvPr id="0" name=""/>
        <dsp:cNvSpPr/>
      </dsp:nvSpPr>
      <dsp:spPr>
        <a:xfrm>
          <a:off x="4125981" y="1558992"/>
          <a:ext cx="1380735" cy="690367"/>
        </a:xfrm>
        <a:prstGeom prst="roundRect">
          <a:avLst/>
        </a:prstGeom>
        <a:solidFill>
          <a:schemeClr val="bg2">
            <a:lumMod val="50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ПНС</a:t>
          </a:r>
          <a:endParaRPr lang="ru-RU" sz="1600" kern="1200" dirty="0"/>
        </a:p>
      </dsp:txBody>
      <dsp:txXfrm>
        <a:off x="4125981" y="1558992"/>
        <a:ext cx="1380735" cy="690367"/>
      </dsp:txXfrm>
    </dsp:sp>
    <dsp:sp modelId="{3E2A06B2-EC3B-4D1F-BE33-AA277BCF3FAD}">
      <dsp:nvSpPr>
        <dsp:cNvPr id="0" name=""/>
        <dsp:cNvSpPr/>
      </dsp:nvSpPr>
      <dsp:spPr>
        <a:xfrm>
          <a:off x="2018206" y="2539314"/>
          <a:ext cx="2653166" cy="690367"/>
        </a:xfrm>
        <a:prstGeom prst="snipRoundRect">
          <a:avLst/>
        </a:prstGeom>
        <a:solidFill>
          <a:srgbClr val="7030A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Соматическай</a:t>
          </a:r>
          <a:r>
            <a:rPr lang="ru-RU" sz="1600" kern="1200" dirty="0" smtClean="0"/>
            <a:t> нервная система</a:t>
          </a:r>
          <a:endParaRPr lang="ru-RU" sz="1600" kern="1200" dirty="0"/>
        </a:p>
      </dsp:txBody>
      <dsp:txXfrm>
        <a:off x="2018206" y="2539314"/>
        <a:ext cx="2653166" cy="690367"/>
      </dsp:txXfrm>
    </dsp:sp>
    <dsp:sp modelId="{ED1C4305-7432-4174-8901-A50127318680}">
      <dsp:nvSpPr>
        <dsp:cNvPr id="0" name=""/>
        <dsp:cNvSpPr/>
      </dsp:nvSpPr>
      <dsp:spPr>
        <a:xfrm>
          <a:off x="4961326" y="2539314"/>
          <a:ext cx="2653166" cy="690367"/>
        </a:xfrm>
        <a:prstGeom prst="snipRoundRect">
          <a:avLst/>
        </a:prstGeom>
        <a:solidFill>
          <a:schemeClr val="accent2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Вегетативная нервная система</a:t>
          </a:r>
          <a:endParaRPr lang="ru-RU" sz="1600" kern="1200" dirty="0"/>
        </a:p>
      </dsp:txBody>
      <dsp:txXfrm>
        <a:off x="4961326" y="2539314"/>
        <a:ext cx="2653166" cy="690367"/>
      </dsp:txXfrm>
    </dsp:sp>
    <dsp:sp modelId="{7441B303-EAB2-4CCA-8B10-2531A2266484}">
      <dsp:nvSpPr>
        <dsp:cNvPr id="0" name=""/>
        <dsp:cNvSpPr/>
      </dsp:nvSpPr>
      <dsp:spPr>
        <a:xfrm>
          <a:off x="5624618" y="3519636"/>
          <a:ext cx="1955798" cy="690367"/>
        </a:xfrm>
        <a:prstGeom prst="rect">
          <a:avLst/>
        </a:prstGeom>
        <a:solidFill>
          <a:schemeClr val="accent2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Симпатическая</a:t>
          </a:r>
          <a:endParaRPr lang="ru-RU" sz="1600" kern="1200" dirty="0"/>
        </a:p>
      </dsp:txBody>
      <dsp:txXfrm>
        <a:off x="5624618" y="3519636"/>
        <a:ext cx="1955798" cy="690367"/>
      </dsp:txXfrm>
    </dsp:sp>
    <dsp:sp modelId="{DB2FD698-A8EC-45BD-A48F-E46F9B3B8026}">
      <dsp:nvSpPr>
        <dsp:cNvPr id="0" name=""/>
        <dsp:cNvSpPr/>
      </dsp:nvSpPr>
      <dsp:spPr>
        <a:xfrm>
          <a:off x="5624618" y="4499959"/>
          <a:ext cx="1944186" cy="690367"/>
        </a:xfrm>
        <a:prstGeom prst="rect">
          <a:avLst/>
        </a:prstGeom>
        <a:solidFill>
          <a:schemeClr val="accent2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Парасимпатическая</a:t>
          </a:r>
          <a:endParaRPr lang="ru-RU" sz="1600" kern="1200" dirty="0"/>
        </a:p>
      </dsp:txBody>
      <dsp:txXfrm>
        <a:off x="5624618" y="4499959"/>
        <a:ext cx="1944186" cy="690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382219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55648" y="6400800"/>
            <a:ext cx="2133600" cy="365125"/>
          </a:xfrm>
        </p:spPr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40080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1152" y="6400800"/>
            <a:ext cx="2133600" cy="365125"/>
          </a:xfrm>
        </p:spPr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 bwMode="gray">
          <a:xfrm>
            <a:off x="1718336" y="2798064"/>
            <a:ext cx="7425663" cy="1024128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 bwMode="gray">
          <a:xfrm rot="16200000">
            <a:off x="600496" y="2697480"/>
            <a:ext cx="1024128" cy="122529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3819185"/>
            <a:ext cx="1728216" cy="1024128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 bwMode="gray">
          <a:xfrm rot="5400000">
            <a:off x="1828800" y="3718600"/>
            <a:ext cx="1024128" cy="1225296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47"/>
          <p:cNvGrpSpPr/>
          <p:nvPr/>
        </p:nvGrpSpPr>
        <p:grpSpPr bwMode="gray">
          <a:xfrm>
            <a:off x="1754222" y="0"/>
            <a:ext cx="1181656" cy="3815366"/>
            <a:chOff x="1754222" y="0"/>
            <a:chExt cx="1181656" cy="3815366"/>
          </a:xfrm>
        </p:grpSpPr>
        <p:grpSp>
          <p:nvGrpSpPr>
            <p:cNvPr id="23" name="Group 11"/>
            <p:cNvGrpSpPr/>
            <p:nvPr userDrawn="1"/>
          </p:nvGrpSpPr>
          <p:grpSpPr bwMode="gray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13" name="Straight Connector 12"/>
              <p:cNvCxnSpPr/>
              <p:nvPr userDrawn="1"/>
            </p:nvCxnSpPr>
            <p:spPr bwMode="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 bwMode="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 userDrawn="1"/>
            </p:nvCxnSpPr>
            <p:spPr bwMode="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 bwMode="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 userDrawn="1"/>
            </p:nvCxnSpPr>
            <p:spPr bwMode="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 bwMode="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 bwMode="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 bwMode="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 bwMode="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 bwMode="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22"/>
            <p:cNvGrpSpPr/>
            <p:nvPr userDrawn="1"/>
          </p:nvGrpSpPr>
          <p:grpSpPr bwMode="gray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24" name="Straight Connector 23"/>
              <p:cNvCxnSpPr/>
              <p:nvPr userDrawn="1"/>
            </p:nvCxnSpPr>
            <p:spPr bwMode="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 bwMode="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 bwMode="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 bwMode="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 bwMode="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 bwMode="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 bwMode="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 userDrawn="1"/>
            </p:nvCxnSpPr>
            <p:spPr bwMode="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 bwMode="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 userDrawn="1"/>
            </p:nvCxnSpPr>
            <p:spPr bwMode="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 userDrawn="1"/>
          </p:nvGrpSpPr>
          <p:grpSpPr bwMode="gray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35" name="Straight Connector 34"/>
              <p:cNvCxnSpPr/>
              <p:nvPr userDrawn="1"/>
            </p:nvCxnSpPr>
            <p:spPr bwMode="gray">
              <a:xfrm rot="5400000">
                <a:off x="61542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 bwMode="gray">
              <a:xfrm rot="5400000">
                <a:off x="95424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 bwMode="gray">
              <a:xfrm rot="5400000">
                <a:off x="65367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 bwMode="gray">
              <a:xfrm rot="5400000">
                <a:off x="69191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 userDrawn="1"/>
            </p:nvCxnSpPr>
            <p:spPr bwMode="gray">
              <a:xfrm rot="5400000">
                <a:off x="73016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 bwMode="gray">
              <a:xfrm rot="5400000">
                <a:off x="76840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 bwMode="gray">
              <a:xfrm rot="5400000">
                <a:off x="80665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 bwMode="gray">
              <a:xfrm rot="5400000">
                <a:off x="84489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 userDrawn="1"/>
            </p:nvCxnSpPr>
            <p:spPr bwMode="gray">
              <a:xfrm rot="5400000">
                <a:off x="88314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 bwMode="gray">
              <a:xfrm rot="5400000">
                <a:off x="92138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 bwMode="gray">
              <a:xfrm rot="5400000">
                <a:off x="1027401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 bwMode="gray">
              <a:xfrm rot="5400000">
                <a:off x="99453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8"/>
          <p:cNvGrpSpPr/>
          <p:nvPr/>
        </p:nvGrpSpPr>
        <p:grpSpPr bwMode="invGray">
          <a:xfrm>
            <a:off x="504542" y="3825240"/>
            <a:ext cx="1181656" cy="3032760"/>
            <a:chOff x="1754222" y="0"/>
            <a:chExt cx="1181656" cy="3815366"/>
          </a:xfrm>
        </p:grpSpPr>
        <p:grpSp>
          <p:nvGrpSpPr>
            <p:cNvPr id="49" name="Group 11"/>
            <p:cNvGrpSpPr/>
            <p:nvPr userDrawn="1"/>
          </p:nvGrpSpPr>
          <p:grpSpPr bwMode="invGray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75" name="Straight Connector 74"/>
              <p:cNvCxnSpPr/>
              <p:nvPr userDrawn="1"/>
            </p:nvCxnSpPr>
            <p:spPr bwMode="inv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 userDrawn="1"/>
            </p:nvCxnSpPr>
            <p:spPr bwMode="inv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 userDrawn="1"/>
            </p:nvCxnSpPr>
            <p:spPr bwMode="inv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 bwMode="inv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 userDrawn="1"/>
            </p:nvCxnSpPr>
            <p:spPr bwMode="inv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 bwMode="inv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 userDrawn="1"/>
            </p:nvCxnSpPr>
            <p:spPr bwMode="inv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 userDrawn="1"/>
            </p:nvCxnSpPr>
            <p:spPr bwMode="inv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 userDrawn="1"/>
            </p:nvCxnSpPr>
            <p:spPr bwMode="inv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 userDrawn="1"/>
            </p:nvCxnSpPr>
            <p:spPr bwMode="inv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22"/>
            <p:cNvGrpSpPr/>
            <p:nvPr userDrawn="1"/>
          </p:nvGrpSpPr>
          <p:grpSpPr bwMode="invGray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65" name="Straight Connector 64"/>
              <p:cNvCxnSpPr/>
              <p:nvPr userDrawn="1"/>
            </p:nvCxnSpPr>
            <p:spPr bwMode="inv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 bwMode="inv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 bwMode="inv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 userDrawn="1"/>
            </p:nvCxnSpPr>
            <p:spPr bwMode="inv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 userDrawn="1"/>
            </p:nvCxnSpPr>
            <p:spPr bwMode="inv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 bwMode="inv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 userDrawn="1"/>
            </p:nvCxnSpPr>
            <p:spPr bwMode="inv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 userDrawn="1"/>
            </p:nvCxnSpPr>
            <p:spPr bwMode="inv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 userDrawn="1"/>
            </p:nvCxnSpPr>
            <p:spPr bwMode="inv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 userDrawn="1"/>
            </p:nvCxnSpPr>
            <p:spPr bwMode="inv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46"/>
            <p:cNvGrpSpPr/>
            <p:nvPr userDrawn="1"/>
          </p:nvGrpSpPr>
          <p:grpSpPr bwMode="invGray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53" name="Straight Connector 52"/>
              <p:cNvCxnSpPr/>
              <p:nvPr userDrawn="1"/>
            </p:nvCxnSpPr>
            <p:spPr bwMode="invGray">
              <a:xfrm rot="5400000">
                <a:off x="61542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 bwMode="invGray">
              <a:xfrm rot="5400000">
                <a:off x="95424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 bwMode="invGray">
              <a:xfrm rot="5400000">
                <a:off x="65367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 bwMode="invGray">
              <a:xfrm rot="5400000">
                <a:off x="69191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 bwMode="invGray">
              <a:xfrm rot="5400000">
                <a:off x="73016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 bwMode="invGray">
              <a:xfrm rot="5400000">
                <a:off x="76840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 userDrawn="1"/>
            </p:nvCxnSpPr>
            <p:spPr bwMode="invGray">
              <a:xfrm rot="5400000">
                <a:off x="80665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 bwMode="invGray">
              <a:xfrm rot="5400000">
                <a:off x="84489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 bwMode="invGray">
              <a:xfrm rot="5400000">
                <a:off x="88314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 bwMode="invGray">
              <a:xfrm rot="5400000">
                <a:off x="92138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 userDrawn="1"/>
            </p:nvCxnSpPr>
            <p:spPr bwMode="invGray">
              <a:xfrm rot="5400000">
                <a:off x="1027401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 bwMode="invGray">
              <a:xfrm rot="5400000">
                <a:off x="99453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862072" y="3959352"/>
            <a:ext cx="6245352" cy="1472184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980944" y="2816352"/>
            <a:ext cx="5897880" cy="960120"/>
          </a:xfr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grpSp>
        <p:nvGrpSpPr>
          <p:cNvPr id="52" name="Group 87"/>
          <p:cNvGrpSpPr/>
          <p:nvPr/>
        </p:nvGrpSpPr>
        <p:grpSpPr bwMode="gray">
          <a:xfrm>
            <a:off x="8147304" y="2587752"/>
            <a:ext cx="640080" cy="118872"/>
            <a:chOff x="8147304" y="2587752"/>
            <a:chExt cx="640080" cy="118872"/>
          </a:xfrm>
        </p:grpSpPr>
        <p:sp>
          <p:nvSpPr>
            <p:cNvPr id="85" name="Rectangle 84"/>
            <p:cNvSpPr/>
            <p:nvPr userDrawn="1"/>
          </p:nvSpPr>
          <p:spPr bwMode="gray">
            <a:xfrm>
              <a:off x="8147304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 userDrawn="1"/>
          </p:nvSpPr>
          <p:spPr bwMode="gray">
            <a:xfrm>
              <a:off x="8412480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 userDrawn="1"/>
          </p:nvSpPr>
          <p:spPr bwMode="gray">
            <a:xfrm>
              <a:off x="8668512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472" y="457200"/>
            <a:ext cx="6291072" cy="5468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 rot="16200000">
            <a:off x="3787141" y="2999232"/>
            <a:ext cx="6355080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 bwMode="ltGray">
          <a:xfrm rot="10800000">
            <a:off x="6786373" y="6355080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 bwMode="ltGray">
          <a:xfrm>
            <a:off x="7142989" y="5980176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 rot="16200000">
            <a:off x="7078981" y="6419088"/>
            <a:ext cx="50292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 bwMode="invGray">
          <a:xfrm rot="5400000">
            <a:off x="7962938" y="5539777"/>
            <a:ext cx="356616" cy="2005509"/>
            <a:chOff x="702662" y="-3778"/>
            <a:chExt cx="340408" cy="1581912"/>
          </a:xfrm>
        </p:grpSpPr>
        <p:cxnSp>
          <p:nvCxnSpPr>
            <p:cNvPr id="12" name="Straight Connector 11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 bwMode="invGray">
          <a:xfrm rot="5400000">
            <a:off x="3392340" y="2596980"/>
            <a:ext cx="356616" cy="7141296"/>
            <a:chOff x="702662" y="-3778"/>
            <a:chExt cx="340408" cy="1581912"/>
          </a:xfrm>
        </p:grpSpPr>
        <p:cxnSp>
          <p:nvCxnSpPr>
            <p:cNvPr id="23" name="Straight Connector 22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8040" y="384048"/>
            <a:ext cx="1746504" cy="55504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4048" y="6400800"/>
            <a:ext cx="2133600" cy="365125"/>
          </a:xfrm>
        </p:spPr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58444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7232" y="6400800"/>
            <a:ext cx="914400" cy="365125"/>
          </a:xfrm>
        </p:spPr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4963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32"/>
          <p:cNvGrpSpPr/>
          <p:nvPr/>
        </p:nvGrpSpPr>
        <p:grpSpPr bwMode="ltGray">
          <a:xfrm>
            <a:off x="0" y="4041648"/>
            <a:ext cx="9153144" cy="740664"/>
            <a:chOff x="0" y="1216152"/>
            <a:chExt cx="9153144" cy="740664"/>
          </a:xfrm>
        </p:grpSpPr>
        <p:sp>
          <p:nvSpPr>
            <p:cNvPr id="7" name="Rectangle 6"/>
            <p:cNvSpPr/>
            <p:nvPr userDrawn="1"/>
          </p:nvSpPr>
          <p:spPr bwMode="ltGray">
            <a:xfrm>
              <a:off x="685800" y="1216152"/>
              <a:ext cx="8467344" cy="36576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 bwMode="ltGray">
            <a:xfrm>
              <a:off x="0" y="1581912"/>
              <a:ext cx="685800" cy="37490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shade val="30000"/>
                    <a:satMod val="115000"/>
                  </a:schemeClr>
                </a:gs>
                <a:gs pos="50000">
                  <a:schemeClr val="accent4">
                    <a:shade val="67500"/>
                    <a:satMod val="115000"/>
                  </a:schemeClr>
                </a:gs>
                <a:gs pos="100000">
                  <a:schemeClr val="accent4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Triangle 8"/>
            <p:cNvSpPr/>
            <p:nvPr userDrawn="1"/>
          </p:nvSpPr>
          <p:spPr bwMode="ltGray">
            <a:xfrm rot="5400000">
              <a:off x="685800" y="1581912"/>
              <a:ext cx="374904" cy="374904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Triangle 9"/>
            <p:cNvSpPr/>
            <p:nvPr userDrawn="1"/>
          </p:nvSpPr>
          <p:spPr bwMode="ltGray">
            <a:xfrm rot="16200000">
              <a:off x="320040" y="1216152"/>
              <a:ext cx="365760" cy="36576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10"/>
          <p:cNvGrpSpPr/>
          <p:nvPr/>
        </p:nvGrpSpPr>
        <p:grpSpPr>
          <a:xfrm>
            <a:off x="702662" y="-3778"/>
            <a:ext cx="340408" cy="4394803"/>
            <a:chOff x="702662" y="-3778"/>
            <a:chExt cx="340408" cy="1581912"/>
          </a:xfrm>
        </p:grpSpPr>
        <p:cxnSp>
          <p:nvCxnSpPr>
            <p:cNvPr id="12" name="Straight Connector 11"/>
            <p:cNvCxnSpPr/>
            <p:nvPr userDrawn="1"/>
          </p:nvCxnSpPr>
          <p:spPr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21"/>
          <p:cNvGrpSpPr/>
          <p:nvPr/>
        </p:nvGrpSpPr>
        <p:grpSpPr>
          <a:xfrm>
            <a:off x="323615" y="4419600"/>
            <a:ext cx="340408" cy="2429255"/>
            <a:chOff x="702662" y="-3778"/>
            <a:chExt cx="340408" cy="1581912"/>
          </a:xfrm>
        </p:grpSpPr>
        <p:cxnSp>
          <p:nvCxnSpPr>
            <p:cNvPr id="23" name="Straight Connector 22"/>
            <p:cNvCxnSpPr/>
            <p:nvPr userDrawn="1"/>
          </p:nvCxnSpPr>
          <p:spPr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 bwMode="gray">
          <a:xfrm>
            <a:off x="8147304" y="4169664"/>
            <a:ext cx="640080" cy="118872"/>
            <a:chOff x="8147304" y="2587752"/>
            <a:chExt cx="640080" cy="118872"/>
          </a:xfrm>
        </p:grpSpPr>
        <p:sp>
          <p:nvSpPr>
            <p:cNvPr id="35" name="Rectangle 34"/>
            <p:cNvSpPr/>
            <p:nvPr userDrawn="1"/>
          </p:nvSpPr>
          <p:spPr bwMode="gray">
            <a:xfrm>
              <a:off x="8147304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 userDrawn="1"/>
          </p:nvSpPr>
          <p:spPr bwMode="gray">
            <a:xfrm>
              <a:off x="8412480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 userDrawn="1"/>
          </p:nvSpPr>
          <p:spPr bwMode="gray">
            <a:xfrm>
              <a:off x="8668512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143000" y="4498848"/>
            <a:ext cx="7772400" cy="1645920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54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546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685800" y="1216152"/>
            <a:ext cx="8467344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 bwMode="ltGray">
          <a:xfrm rot="5400000">
            <a:off x="685800" y="1581912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 bwMode="ltGray">
          <a:xfrm rot="16200000">
            <a:off x="320040" y="1216152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 bwMode="invGray">
          <a:xfrm>
            <a:off x="702662" y="-3778"/>
            <a:ext cx="340408" cy="1581912"/>
            <a:chOff x="702662" y="-3778"/>
            <a:chExt cx="340408" cy="1581912"/>
          </a:xfrm>
        </p:grpSpPr>
        <p:cxnSp>
          <p:nvCxnSpPr>
            <p:cNvPr id="15" name="Straight Connector 14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 bwMode="invGray">
          <a:xfrm>
            <a:off x="323615" y="1580352"/>
            <a:ext cx="340408" cy="5268503"/>
            <a:chOff x="702662" y="-3778"/>
            <a:chExt cx="340408" cy="1581912"/>
          </a:xfrm>
        </p:grpSpPr>
        <p:cxnSp>
          <p:nvCxnSpPr>
            <p:cNvPr id="26" name="Straight Connector 25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24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24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040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2040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 anchor="ctr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91640"/>
            <a:ext cx="5111496" cy="45537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560" y="1691640"/>
            <a:ext cx="2414016" cy="45628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 anchor="ctr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896112" y="1801368"/>
            <a:ext cx="7790688" cy="3675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5256" y="5541264"/>
            <a:ext cx="7818120" cy="70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4000" cy="158191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097280" y="36576"/>
            <a:ext cx="76626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429000" y="64008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6553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B8742-B893-4DB4-93A6-5A2DEBDF2F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 bwMode="ltGray">
          <a:xfrm>
            <a:off x="685800" y="1216152"/>
            <a:ext cx="8467344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 bwMode="ltGray">
          <a:xfrm rot="5400000">
            <a:off x="685800" y="1581912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 bwMode="ltGray">
          <a:xfrm rot="16200000">
            <a:off x="320040" y="1216152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31"/>
          <p:cNvGrpSpPr/>
          <p:nvPr/>
        </p:nvGrpSpPr>
        <p:grpSpPr bwMode="gray">
          <a:xfrm>
            <a:off x="702662" y="-3778"/>
            <a:ext cx="340408" cy="1581912"/>
            <a:chOff x="702662" y="-3778"/>
            <a:chExt cx="340408" cy="1581912"/>
          </a:xfrm>
        </p:grpSpPr>
        <p:cxnSp>
          <p:nvCxnSpPr>
            <p:cNvPr id="14" name="Straight Connector 13"/>
            <p:cNvCxnSpPr/>
            <p:nvPr userDrawn="1"/>
          </p:nvCxnSpPr>
          <p:spPr bwMode="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32"/>
          <p:cNvGrpSpPr/>
          <p:nvPr/>
        </p:nvGrpSpPr>
        <p:grpSpPr bwMode="invGray">
          <a:xfrm>
            <a:off x="323615" y="1580352"/>
            <a:ext cx="340408" cy="5268503"/>
            <a:chOff x="702662" y="-3778"/>
            <a:chExt cx="340408" cy="1581912"/>
          </a:xfrm>
        </p:grpSpPr>
        <p:cxnSp>
          <p:nvCxnSpPr>
            <p:cNvPr id="34" name="Straight Connector 33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069848" y="1600200"/>
            <a:ext cx="76169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1069848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30EE1-5F55-4A89-A603-35A814530C5D}" type="datetimeFigureOut">
              <a:rPr lang="ru-RU" smtClean="0"/>
              <a:pPr/>
              <a:t>22.11.2009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ln w="12700">
            <a:solidFill>
              <a:schemeClr val="accent2">
                <a:lumMod val="50000"/>
              </a:schemeClr>
            </a:solidFill>
          </a:ln>
          <a:gradFill>
            <a:gsLst>
              <a:gs pos="0">
                <a:schemeClr val="accent2"/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Периферическая нервная система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формировать новые анатомо-физиологические понятия о строении и функциях периферической нервной системы,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показать отличия соматической нервной системы от вегетативной и адаптивную роль двойной вегетативной иннервации органов в регулировании деятельности внутренних органов;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развивать у учащихся умения работать с учебником.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Демонстрационный опыт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dirty="0" smtClean="0"/>
              <a:t>Цель: показать аналитико-синтетическую деятельность больших полушарий головного мозга.</a:t>
            </a:r>
          </a:p>
          <a:p>
            <a:endParaRPr lang="ru-RU" dirty="0"/>
          </a:p>
        </p:txBody>
      </p:sp>
      <p:pic>
        <p:nvPicPr>
          <p:cNvPr id="6" name="Содержимое 5" descr="Food_mozg_diet_xwidth30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446713" y="1789113"/>
            <a:ext cx="2857500" cy="4276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Периферическая нервная система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- часть нервной системы, образованная не­рвными клетками и нейроглией, лежащими за пределами центральной нервной системы.</a:t>
            </a:r>
          </a:p>
          <a:p>
            <a:r>
              <a:rPr lang="ru-RU" dirty="0" smtClean="0"/>
              <a:t>К периферической нервной системе относятся скопления нервных клеток - ган­глии, или узлы (чувствительные и вегетативные), расположенные в различных час­тях организма, и все нервные отростки, идущие в составе нервов (спинномозговых, </a:t>
            </a:r>
            <a:r>
              <a:rPr lang="ru-RU" dirty="0" err="1" smtClean="0"/>
              <a:t>черепномозговых</a:t>
            </a:r>
            <a:r>
              <a:rPr lang="ru-RU" dirty="0" smtClean="0"/>
              <a:t>, вегетативных)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Проблема…</a:t>
            </a:r>
            <a:endParaRPr lang="ru-RU" dirty="0"/>
          </a:p>
        </p:txBody>
      </p:sp>
      <p:pic>
        <p:nvPicPr>
          <p:cNvPr id="4" name="Содержимое 3" descr="176221_blogpi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81792" y="1600200"/>
            <a:ext cx="6793190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9975" y="357166"/>
          <a:ext cx="7616825" cy="5768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logentry-9829-12206366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00364" y="214290"/>
            <a:ext cx="3477472" cy="6334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Вегетативная нервная система - отдел нервной системы, который регулирует деятельность внутренних органов и обмен веществ во всех органах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5" y="285729"/>
          <a:ext cx="8286808" cy="6143666"/>
        </p:xfrm>
        <a:graphic>
          <a:graphicData uri="http://schemas.openxmlformats.org/drawingml/2006/table">
            <a:tbl>
              <a:tblPr/>
              <a:tblGrid>
                <a:gridCol w="2143139"/>
                <a:gridCol w="2603401"/>
                <a:gridCol w="3540268"/>
              </a:tblGrid>
              <a:tr h="6143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органа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Влияние симпатической нервной системы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Влияние парасимпатической нервной системы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9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Сердце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35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Кровеносная система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8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Кишечник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9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Потовые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железы Кожа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8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воз­действие на организм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220" marR="18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orea01">
      <a:majorFont>
        <a:latin typeface="Calisto MT"/>
        <a:ea typeface=""/>
        <a:cs typeface=""/>
      </a:majorFont>
      <a:minorFont>
        <a:latin typeface="Constantia"/>
        <a:ea typeface=""/>
        <a:cs typeface=""/>
      </a:minorFont>
    </a:fontScheme>
    <a:fmtScheme name="Korea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35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35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81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translucentPowder">
            <a:bevelT w="38100" h="38100" prst="slope"/>
          </a:sp3d>
        </a:effectStyle>
        <a:effectStyle>
          <a:effectLst>
            <a:outerShdw blurRad="50800" dist="25400" dir="27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8000000"/>
            </a:lightRig>
          </a:scene3d>
          <a:sp3d prstMaterial="flat">
            <a:bevelT w="31750" h="63500" prst="slope"/>
          </a:sp3d>
        </a:effectStyle>
        <a:effectStyle>
          <a:effectLst>
            <a:outerShdw blurRad="38100" dist="38100" dir="27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6200000"/>
            </a:lightRig>
          </a:scene3d>
          <a:sp3d prstMaterial="flat">
            <a:bevelT w="57150" h="1143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90000"/>
              </a:schemeClr>
            </a:gs>
            <a:gs pos="100000">
              <a:schemeClr val="phClr">
                <a:shade val="90000"/>
                <a:satMod val="100000"/>
                <a:lumMod val="80000"/>
              </a:schemeClr>
            </a:gs>
          </a:gsLst>
          <a:lin ang="10800000" scaled="1"/>
        </a:gradFill>
        <a:gradFill rotWithShape="1">
          <a:gsLst>
            <a:gs pos="22000">
              <a:schemeClr val="phClr">
                <a:tint val="100000"/>
                <a:shade val="60000"/>
                <a:satMod val="170000"/>
              </a:schemeClr>
            </a:gs>
            <a:gs pos="100000">
              <a:schemeClr val="phClr">
                <a:tint val="95000"/>
                <a:shade val="100000"/>
                <a:satMod val="130000"/>
                <a:lumMod val="130000"/>
              </a:schemeClr>
            </a:gs>
          </a:gsLst>
          <a:lin ang="27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45</TotalTime>
  <Words>177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Тема2</vt:lpstr>
      <vt:lpstr>Периферическая нервная система </vt:lpstr>
      <vt:lpstr>Цели:</vt:lpstr>
      <vt:lpstr>Демонстрационный опыт</vt:lpstr>
      <vt:lpstr>Периферическая нервная система</vt:lpstr>
      <vt:lpstr>Проблема…</vt:lpstr>
      <vt:lpstr>Слайд 6</vt:lpstr>
      <vt:lpstr>Слайд 7</vt:lpstr>
      <vt:lpstr>Определение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Периферическая нервная система</dc:title>
  <dc:creator>sergey</dc:creator>
  <cp:lastModifiedBy>Колбаса В.И.</cp:lastModifiedBy>
  <cp:revision>8</cp:revision>
  <dcterms:created xsi:type="dcterms:W3CDTF">2009-11-09T20:32:09Z</dcterms:created>
  <dcterms:modified xsi:type="dcterms:W3CDTF">2009-11-22T14:52:43Z</dcterms:modified>
</cp:coreProperties>
</file>