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7F7C2-4B11-4B5D-A028-E6E10FBCB249}" type="doc">
      <dgm:prSet loTypeId="urn:microsoft.com/office/officeart/2005/8/layout/cycle2" loCatId="cycle" qsTypeId="urn:microsoft.com/office/officeart/2005/8/quickstyle/simple5" qsCatId="simple" csTypeId="urn:microsoft.com/office/officeart/2005/8/colors/colorful1" csCatId="colorful" phldr="1"/>
      <dgm:spPr/>
      <dgm:t>
        <a:bodyPr/>
        <a:lstStyle/>
        <a:p>
          <a:endParaRPr lang="ru-RU"/>
        </a:p>
      </dgm:t>
    </dgm:pt>
    <dgm:pt modelId="{37AB0AC6-BCC1-4CD4-8A4B-99938852AF4D}">
      <dgm:prSet phldrT="[Текст]" custT="1"/>
      <dgm:spPr>
        <a:solidFill>
          <a:srgbClr val="002060"/>
        </a:solidFill>
      </dgm:spPr>
      <dgm:t>
        <a:bodyPr/>
        <a:lstStyle/>
        <a:p>
          <a:r>
            <a:rPr lang="ru-RU" sz="1200" dirty="0" smtClean="0"/>
            <a:t>Птицы</a:t>
          </a:r>
          <a:endParaRPr lang="ru-RU" sz="1200" dirty="0"/>
        </a:p>
      </dgm:t>
    </dgm:pt>
    <dgm:pt modelId="{9C72291C-AC5D-4C1E-9766-6CC5B485E64B}" type="parTrans" cxnId="{4A9114A8-358C-4F41-B141-833E7DDA2AEE}">
      <dgm:prSet/>
      <dgm:spPr/>
      <dgm:t>
        <a:bodyPr/>
        <a:lstStyle/>
        <a:p>
          <a:endParaRPr lang="ru-RU"/>
        </a:p>
      </dgm:t>
    </dgm:pt>
    <dgm:pt modelId="{B2A0C5A2-C698-41AD-8F97-FB923F18026C}" type="sibTrans" cxnId="{4A9114A8-358C-4F41-B141-833E7DDA2AEE}">
      <dgm:prSet/>
      <dgm:spPr/>
      <dgm:t>
        <a:bodyPr/>
        <a:lstStyle/>
        <a:p>
          <a:endParaRPr lang="ru-RU"/>
        </a:p>
      </dgm:t>
    </dgm:pt>
    <dgm:pt modelId="{F49E167C-D0A7-44AE-9E0B-B4C50261F1EC}">
      <dgm:prSet phldrT="[Текст]" custT="1"/>
      <dgm:spPr>
        <a:solidFill>
          <a:srgbClr val="FF0000"/>
        </a:solidFill>
      </dgm:spPr>
      <dgm:t>
        <a:bodyPr/>
        <a:lstStyle/>
        <a:p>
          <a:r>
            <a:rPr lang="ru-RU" sz="1200" dirty="0" smtClean="0"/>
            <a:t>Бактерии</a:t>
          </a:r>
          <a:endParaRPr lang="ru-RU" sz="1200" dirty="0"/>
        </a:p>
      </dgm:t>
    </dgm:pt>
    <dgm:pt modelId="{963BC5A8-F369-450E-AE52-4AA4EE71BFE0}" type="parTrans" cxnId="{0ED978EB-A68B-497B-B1CE-29D9C368BD6E}">
      <dgm:prSet/>
      <dgm:spPr/>
      <dgm:t>
        <a:bodyPr/>
        <a:lstStyle/>
        <a:p>
          <a:endParaRPr lang="ru-RU"/>
        </a:p>
      </dgm:t>
    </dgm:pt>
    <dgm:pt modelId="{888BEA1E-4CC0-4CD1-9E8A-8D2F170E832B}" type="sibTrans" cxnId="{0ED978EB-A68B-497B-B1CE-29D9C368BD6E}">
      <dgm:prSet/>
      <dgm:spPr/>
      <dgm:t>
        <a:bodyPr/>
        <a:lstStyle/>
        <a:p>
          <a:endParaRPr lang="ru-RU"/>
        </a:p>
      </dgm:t>
    </dgm:pt>
    <dgm:pt modelId="{5E5E195C-CE75-4589-A909-DABCBAA78097}">
      <dgm:prSet phldrT="[Текст]"/>
      <dgm:spPr/>
      <dgm:t>
        <a:bodyPr/>
        <a:lstStyle/>
        <a:p>
          <a:r>
            <a:rPr lang="ru-RU" dirty="0" smtClean="0"/>
            <a:t>Водоросли</a:t>
          </a:r>
          <a:endParaRPr lang="ru-RU" dirty="0"/>
        </a:p>
      </dgm:t>
    </dgm:pt>
    <dgm:pt modelId="{8CD90542-F571-4A64-BAC4-AF9425B54627}" type="parTrans" cxnId="{A548433B-1948-4A05-A998-F06D79C2E843}">
      <dgm:prSet/>
      <dgm:spPr/>
      <dgm:t>
        <a:bodyPr/>
        <a:lstStyle/>
        <a:p>
          <a:endParaRPr lang="ru-RU"/>
        </a:p>
      </dgm:t>
    </dgm:pt>
    <dgm:pt modelId="{CD475A42-ED21-415A-9042-0FF7695F0BD5}" type="sibTrans" cxnId="{A548433B-1948-4A05-A998-F06D79C2E843}">
      <dgm:prSet/>
      <dgm:spPr/>
      <dgm:t>
        <a:bodyPr/>
        <a:lstStyle/>
        <a:p>
          <a:endParaRPr lang="ru-RU"/>
        </a:p>
      </dgm:t>
    </dgm:pt>
    <dgm:pt modelId="{A936033C-F272-4B3A-879E-8D8D5F54278C}">
      <dgm:prSet phldrT="[Текст]" custT="1"/>
      <dgm:spPr/>
      <dgm:t>
        <a:bodyPr/>
        <a:lstStyle/>
        <a:p>
          <a:r>
            <a:rPr lang="ru-RU" sz="1100" dirty="0" err="1" smtClean="0"/>
            <a:t>Зоо-планктон</a:t>
          </a:r>
          <a:endParaRPr lang="ru-RU" sz="1100" dirty="0"/>
        </a:p>
      </dgm:t>
    </dgm:pt>
    <dgm:pt modelId="{24240299-6E29-410D-9572-3B131C485102}" type="parTrans" cxnId="{729568D2-2554-44D3-A16B-F255357334B9}">
      <dgm:prSet/>
      <dgm:spPr/>
      <dgm:t>
        <a:bodyPr/>
        <a:lstStyle/>
        <a:p>
          <a:endParaRPr lang="ru-RU"/>
        </a:p>
      </dgm:t>
    </dgm:pt>
    <dgm:pt modelId="{B030FFCA-B25F-406B-B2B6-A0052DBA8B60}" type="sibTrans" cxnId="{729568D2-2554-44D3-A16B-F255357334B9}">
      <dgm:prSet/>
      <dgm:spPr/>
      <dgm:t>
        <a:bodyPr/>
        <a:lstStyle/>
        <a:p>
          <a:endParaRPr lang="ru-RU"/>
        </a:p>
      </dgm:t>
    </dgm:pt>
    <dgm:pt modelId="{CD716DB7-38DE-4A84-83D6-3EFB91ACB8DE}">
      <dgm:prSet phldrT="[Текст]" custT="1"/>
      <dgm:spPr>
        <a:solidFill>
          <a:schemeClr val="accent2">
            <a:lumMod val="50000"/>
          </a:schemeClr>
        </a:solidFill>
      </dgm:spPr>
      <dgm:t>
        <a:bodyPr/>
        <a:lstStyle/>
        <a:p>
          <a:r>
            <a:rPr lang="ru-RU" sz="1200" dirty="0" smtClean="0"/>
            <a:t>Рыбы</a:t>
          </a:r>
        </a:p>
      </dgm:t>
    </dgm:pt>
    <dgm:pt modelId="{0806BE87-9242-48F3-AD1D-333105EE587A}" type="parTrans" cxnId="{87A277A3-B5FC-4971-9742-C866892C244B}">
      <dgm:prSet/>
      <dgm:spPr/>
      <dgm:t>
        <a:bodyPr/>
        <a:lstStyle/>
        <a:p>
          <a:endParaRPr lang="ru-RU"/>
        </a:p>
      </dgm:t>
    </dgm:pt>
    <dgm:pt modelId="{A0B4B6E4-E1B7-4DA8-A274-C975F9128CAE}" type="sibTrans" cxnId="{87A277A3-B5FC-4971-9742-C866892C244B}">
      <dgm:prSet/>
      <dgm:spPr/>
      <dgm:t>
        <a:bodyPr/>
        <a:lstStyle/>
        <a:p>
          <a:endParaRPr lang="ru-RU"/>
        </a:p>
      </dgm:t>
    </dgm:pt>
    <dgm:pt modelId="{34418558-B4B6-47EF-9918-4BD58329446B}" type="pres">
      <dgm:prSet presAssocID="{0DB7F7C2-4B11-4B5D-A028-E6E10FBCB249}" presName="cycle" presStyleCnt="0">
        <dgm:presLayoutVars>
          <dgm:dir/>
          <dgm:resizeHandles val="exact"/>
        </dgm:presLayoutVars>
      </dgm:prSet>
      <dgm:spPr/>
    </dgm:pt>
    <dgm:pt modelId="{39C2881D-5E75-4DF2-9B63-4203034C781C}" type="pres">
      <dgm:prSet presAssocID="{37AB0AC6-BCC1-4CD4-8A4B-99938852AF4D}" presName="node" presStyleLbl="node1" presStyleIdx="0" presStyleCnt="5" custRadScaleRad="100026" custRadScaleInc="-602">
        <dgm:presLayoutVars>
          <dgm:bulletEnabled val="1"/>
        </dgm:presLayoutVars>
      </dgm:prSet>
      <dgm:spPr/>
      <dgm:t>
        <a:bodyPr/>
        <a:lstStyle/>
        <a:p>
          <a:endParaRPr lang="ru-RU"/>
        </a:p>
      </dgm:t>
    </dgm:pt>
    <dgm:pt modelId="{F613C7F5-505E-4CAF-A90C-E1FF65612ABB}" type="pres">
      <dgm:prSet presAssocID="{B2A0C5A2-C698-41AD-8F97-FB923F18026C}" presName="sibTrans" presStyleLbl="sibTrans2D1" presStyleIdx="0" presStyleCnt="5"/>
      <dgm:spPr/>
    </dgm:pt>
    <dgm:pt modelId="{077E08F3-5E23-43B8-AE8A-B3E9A8B85132}" type="pres">
      <dgm:prSet presAssocID="{B2A0C5A2-C698-41AD-8F97-FB923F18026C}" presName="connectorText" presStyleLbl="sibTrans2D1" presStyleIdx="0" presStyleCnt="5"/>
      <dgm:spPr/>
    </dgm:pt>
    <dgm:pt modelId="{C4876F82-2F1D-4DF3-B6C7-5CC933202FD4}" type="pres">
      <dgm:prSet presAssocID="{F49E167C-D0A7-44AE-9E0B-B4C50261F1EC}" presName="node" presStyleLbl="node1" presStyleIdx="1" presStyleCnt="5">
        <dgm:presLayoutVars>
          <dgm:bulletEnabled val="1"/>
        </dgm:presLayoutVars>
      </dgm:prSet>
      <dgm:spPr/>
    </dgm:pt>
    <dgm:pt modelId="{CA525988-5352-48C9-AAB6-94723A84B547}" type="pres">
      <dgm:prSet presAssocID="{888BEA1E-4CC0-4CD1-9E8A-8D2F170E832B}" presName="sibTrans" presStyleLbl="sibTrans2D1" presStyleIdx="1" presStyleCnt="5"/>
      <dgm:spPr/>
    </dgm:pt>
    <dgm:pt modelId="{EFCD6DE6-4336-477E-B7FD-2F9288A52907}" type="pres">
      <dgm:prSet presAssocID="{888BEA1E-4CC0-4CD1-9E8A-8D2F170E832B}" presName="connectorText" presStyleLbl="sibTrans2D1" presStyleIdx="1" presStyleCnt="5"/>
      <dgm:spPr/>
    </dgm:pt>
    <dgm:pt modelId="{C8BBC254-3049-4C1B-BE88-282D8C48F077}" type="pres">
      <dgm:prSet presAssocID="{5E5E195C-CE75-4589-A909-DABCBAA78097}" presName="node" presStyleLbl="node1" presStyleIdx="2" presStyleCnt="5">
        <dgm:presLayoutVars>
          <dgm:bulletEnabled val="1"/>
        </dgm:presLayoutVars>
      </dgm:prSet>
      <dgm:spPr/>
    </dgm:pt>
    <dgm:pt modelId="{92EBCF72-DF1F-438F-8F53-582EA83C5367}" type="pres">
      <dgm:prSet presAssocID="{CD475A42-ED21-415A-9042-0FF7695F0BD5}" presName="sibTrans" presStyleLbl="sibTrans2D1" presStyleIdx="2" presStyleCnt="5"/>
      <dgm:spPr/>
    </dgm:pt>
    <dgm:pt modelId="{B4DB6B42-0830-402B-8FC5-44BD71DEABC6}" type="pres">
      <dgm:prSet presAssocID="{CD475A42-ED21-415A-9042-0FF7695F0BD5}" presName="connectorText" presStyleLbl="sibTrans2D1" presStyleIdx="2" presStyleCnt="5"/>
      <dgm:spPr/>
    </dgm:pt>
    <dgm:pt modelId="{9379789E-0EBD-43BF-8FD9-12103FD9402F}" type="pres">
      <dgm:prSet presAssocID="{A936033C-F272-4B3A-879E-8D8D5F54278C}" presName="node" presStyleLbl="node1" presStyleIdx="3" presStyleCnt="5">
        <dgm:presLayoutVars>
          <dgm:bulletEnabled val="1"/>
        </dgm:presLayoutVars>
      </dgm:prSet>
      <dgm:spPr/>
    </dgm:pt>
    <dgm:pt modelId="{6470A751-3DBB-4B0F-B4B6-BEF95E551445}" type="pres">
      <dgm:prSet presAssocID="{B030FFCA-B25F-406B-B2B6-A0052DBA8B60}" presName="sibTrans" presStyleLbl="sibTrans2D1" presStyleIdx="3" presStyleCnt="5"/>
      <dgm:spPr/>
    </dgm:pt>
    <dgm:pt modelId="{19DEE8F3-DB4C-450F-BB78-22803621B205}" type="pres">
      <dgm:prSet presAssocID="{B030FFCA-B25F-406B-B2B6-A0052DBA8B60}" presName="connectorText" presStyleLbl="sibTrans2D1" presStyleIdx="3" presStyleCnt="5"/>
      <dgm:spPr/>
    </dgm:pt>
    <dgm:pt modelId="{FA650B09-4898-4624-B055-5F5C1E536601}" type="pres">
      <dgm:prSet presAssocID="{CD716DB7-38DE-4A84-83D6-3EFB91ACB8DE}" presName="node" presStyleLbl="node1" presStyleIdx="4" presStyleCnt="5">
        <dgm:presLayoutVars>
          <dgm:bulletEnabled val="1"/>
        </dgm:presLayoutVars>
      </dgm:prSet>
      <dgm:spPr/>
      <dgm:t>
        <a:bodyPr/>
        <a:lstStyle/>
        <a:p>
          <a:endParaRPr lang="ru-RU"/>
        </a:p>
      </dgm:t>
    </dgm:pt>
    <dgm:pt modelId="{E4F2D5E9-9B98-42AE-AA44-6A9F86547A07}" type="pres">
      <dgm:prSet presAssocID="{A0B4B6E4-E1B7-4DA8-A274-C975F9128CAE}" presName="sibTrans" presStyleLbl="sibTrans2D1" presStyleIdx="4" presStyleCnt="5"/>
      <dgm:spPr/>
    </dgm:pt>
    <dgm:pt modelId="{8AFE8440-DD1E-452E-A88F-392424F9D457}" type="pres">
      <dgm:prSet presAssocID="{A0B4B6E4-E1B7-4DA8-A274-C975F9128CAE}" presName="connectorText" presStyleLbl="sibTrans2D1" presStyleIdx="4" presStyleCnt="5"/>
      <dgm:spPr/>
    </dgm:pt>
  </dgm:ptLst>
  <dgm:cxnLst>
    <dgm:cxn modelId="{1E73BDEA-7BE5-47C6-93AB-EF5CA325DCAA}" type="presOf" srcId="{5E5E195C-CE75-4589-A909-DABCBAA78097}" destId="{C8BBC254-3049-4C1B-BE88-282D8C48F077}" srcOrd="0" destOrd="0" presId="urn:microsoft.com/office/officeart/2005/8/layout/cycle2"/>
    <dgm:cxn modelId="{BABEDB70-2745-457D-BCC5-6CDEED4B38BA}" type="presOf" srcId="{B030FFCA-B25F-406B-B2B6-A0052DBA8B60}" destId="{19DEE8F3-DB4C-450F-BB78-22803621B205}" srcOrd="1" destOrd="0" presId="urn:microsoft.com/office/officeart/2005/8/layout/cycle2"/>
    <dgm:cxn modelId="{AD38AD4F-811E-403E-BBEB-10B35F1E96DA}" type="presOf" srcId="{A0B4B6E4-E1B7-4DA8-A274-C975F9128CAE}" destId="{E4F2D5E9-9B98-42AE-AA44-6A9F86547A07}" srcOrd="0" destOrd="0" presId="urn:microsoft.com/office/officeart/2005/8/layout/cycle2"/>
    <dgm:cxn modelId="{EB019F36-D486-4E0F-9CFA-EF73B7A39E9E}" type="presOf" srcId="{B2A0C5A2-C698-41AD-8F97-FB923F18026C}" destId="{F613C7F5-505E-4CAF-A90C-E1FF65612ABB}" srcOrd="0" destOrd="0" presId="urn:microsoft.com/office/officeart/2005/8/layout/cycle2"/>
    <dgm:cxn modelId="{92E303A4-A3FE-4A16-B0DB-7E3971637410}" type="presOf" srcId="{888BEA1E-4CC0-4CD1-9E8A-8D2F170E832B}" destId="{CA525988-5352-48C9-AAB6-94723A84B547}" srcOrd="0" destOrd="0" presId="urn:microsoft.com/office/officeart/2005/8/layout/cycle2"/>
    <dgm:cxn modelId="{729568D2-2554-44D3-A16B-F255357334B9}" srcId="{0DB7F7C2-4B11-4B5D-A028-E6E10FBCB249}" destId="{A936033C-F272-4B3A-879E-8D8D5F54278C}" srcOrd="3" destOrd="0" parTransId="{24240299-6E29-410D-9572-3B131C485102}" sibTransId="{B030FFCA-B25F-406B-B2B6-A0052DBA8B60}"/>
    <dgm:cxn modelId="{2DABE9CC-E21A-41EB-A4C3-B58BAD5CB7D6}" type="presOf" srcId="{B030FFCA-B25F-406B-B2B6-A0052DBA8B60}" destId="{6470A751-3DBB-4B0F-B4B6-BEF95E551445}" srcOrd="0" destOrd="0" presId="urn:microsoft.com/office/officeart/2005/8/layout/cycle2"/>
    <dgm:cxn modelId="{9C913031-B6C4-4E82-AA52-2B6780C6F694}" type="presOf" srcId="{0DB7F7C2-4B11-4B5D-A028-E6E10FBCB249}" destId="{34418558-B4B6-47EF-9918-4BD58329446B}" srcOrd="0" destOrd="0" presId="urn:microsoft.com/office/officeart/2005/8/layout/cycle2"/>
    <dgm:cxn modelId="{4A9114A8-358C-4F41-B141-833E7DDA2AEE}" srcId="{0DB7F7C2-4B11-4B5D-A028-E6E10FBCB249}" destId="{37AB0AC6-BCC1-4CD4-8A4B-99938852AF4D}" srcOrd="0" destOrd="0" parTransId="{9C72291C-AC5D-4C1E-9766-6CC5B485E64B}" sibTransId="{B2A0C5A2-C698-41AD-8F97-FB923F18026C}"/>
    <dgm:cxn modelId="{8B13576F-0BA8-459D-AFB8-40FA971F871B}" type="presOf" srcId="{A936033C-F272-4B3A-879E-8D8D5F54278C}" destId="{9379789E-0EBD-43BF-8FD9-12103FD9402F}" srcOrd="0" destOrd="0" presId="urn:microsoft.com/office/officeart/2005/8/layout/cycle2"/>
    <dgm:cxn modelId="{7D5575F5-7026-43EF-9073-34F5830C4C87}" type="presOf" srcId="{37AB0AC6-BCC1-4CD4-8A4B-99938852AF4D}" destId="{39C2881D-5E75-4DF2-9B63-4203034C781C}" srcOrd="0" destOrd="0" presId="urn:microsoft.com/office/officeart/2005/8/layout/cycle2"/>
    <dgm:cxn modelId="{3579755E-A6FB-4338-9F1C-E911AC50BCCD}" type="presOf" srcId="{F49E167C-D0A7-44AE-9E0B-B4C50261F1EC}" destId="{C4876F82-2F1D-4DF3-B6C7-5CC933202FD4}" srcOrd="0" destOrd="0" presId="urn:microsoft.com/office/officeart/2005/8/layout/cycle2"/>
    <dgm:cxn modelId="{6CD7434A-CCD8-4180-9C93-2AF09217C74C}" type="presOf" srcId="{888BEA1E-4CC0-4CD1-9E8A-8D2F170E832B}" destId="{EFCD6DE6-4336-477E-B7FD-2F9288A52907}" srcOrd="1" destOrd="0" presId="urn:microsoft.com/office/officeart/2005/8/layout/cycle2"/>
    <dgm:cxn modelId="{0ED978EB-A68B-497B-B1CE-29D9C368BD6E}" srcId="{0DB7F7C2-4B11-4B5D-A028-E6E10FBCB249}" destId="{F49E167C-D0A7-44AE-9E0B-B4C50261F1EC}" srcOrd="1" destOrd="0" parTransId="{963BC5A8-F369-450E-AE52-4AA4EE71BFE0}" sibTransId="{888BEA1E-4CC0-4CD1-9E8A-8D2F170E832B}"/>
    <dgm:cxn modelId="{A548433B-1948-4A05-A998-F06D79C2E843}" srcId="{0DB7F7C2-4B11-4B5D-A028-E6E10FBCB249}" destId="{5E5E195C-CE75-4589-A909-DABCBAA78097}" srcOrd="2" destOrd="0" parTransId="{8CD90542-F571-4A64-BAC4-AF9425B54627}" sibTransId="{CD475A42-ED21-415A-9042-0FF7695F0BD5}"/>
    <dgm:cxn modelId="{87A277A3-B5FC-4971-9742-C866892C244B}" srcId="{0DB7F7C2-4B11-4B5D-A028-E6E10FBCB249}" destId="{CD716DB7-38DE-4A84-83D6-3EFB91ACB8DE}" srcOrd="4" destOrd="0" parTransId="{0806BE87-9242-48F3-AD1D-333105EE587A}" sibTransId="{A0B4B6E4-E1B7-4DA8-A274-C975F9128CAE}"/>
    <dgm:cxn modelId="{8D400285-6181-4F24-B440-F77EDA60D90E}" type="presOf" srcId="{CD716DB7-38DE-4A84-83D6-3EFB91ACB8DE}" destId="{FA650B09-4898-4624-B055-5F5C1E536601}" srcOrd="0" destOrd="0" presId="urn:microsoft.com/office/officeart/2005/8/layout/cycle2"/>
    <dgm:cxn modelId="{502D0708-B654-432D-A6D7-691B6E9EBE98}" type="presOf" srcId="{CD475A42-ED21-415A-9042-0FF7695F0BD5}" destId="{B4DB6B42-0830-402B-8FC5-44BD71DEABC6}" srcOrd="1" destOrd="0" presId="urn:microsoft.com/office/officeart/2005/8/layout/cycle2"/>
    <dgm:cxn modelId="{E704A4CD-ECC9-4372-9682-717FBEB446AE}" type="presOf" srcId="{A0B4B6E4-E1B7-4DA8-A274-C975F9128CAE}" destId="{8AFE8440-DD1E-452E-A88F-392424F9D457}" srcOrd="1" destOrd="0" presId="urn:microsoft.com/office/officeart/2005/8/layout/cycle2"/>
    <dgm:cxn modelId="{A627154E-9EFC-45FE-900D-2B4453A6F50D}" type="presOf" srcId="{CD475A42-ED21-415A-9042-0FF7695F0BD5}" destId="{92EBCF72-DF1F-438F-8F53-582EA83C5367}" srcOrd="0" destOrd="0" presId="urn:microsoft.com/office/officeart/2005/8/layout/cycle2"/>
    <dgm:cxn modelId="{4C9B9F66-CEC6-4F64-90AA-52DC461CD1CD}" type="presOf" srcId="{B2A0C5A2-C698-41AD-8F97-FB923F18026C}" destId="{077E08F3-5E23-43B8-AE8A-B3E9A8B85132}" srcOrd="1" destOrd="0" presId="urn:microsoft.com/office/officeart/2005/8/layout/cycle2"/>
    <dgm:cxn modelId="{73BDAC71-7613-4209-AD2B-96FAB88EFD8D}" type="presParOf" srcId="{34418558-B4B6-47EF-9918-4BD58329446B}" destId="{39C2881D-5E75-4DF2-9B63-4203034C781C}" srcOrd="0" destOrd="0" presId="urn:microsoft.com/office/officeart/2005/8/layout/cycle2"/>
    <dgm:cxn modelId="{F107E5D8-4525-406B-A889-111C692FDE98}" type="presParOf" srcId="{34418558-B4B6-47EF-9918-4BD58329446B}" destId="{F613C7F5-505E-4CAF-A90C-E1FF65612ABB}" srcOrd="1" destOrd="0" presId="urn:microsoft.com/office/officeart/2005/8/layout/cycle2"/>
    <dgm:cxn modelId="{E2B0DCFC-8E4C-4C27-A6D1-29E25A3B111D}" type="presParOf" srcId="{F613C7F5-505E-4CAF-A90C-E1FF65612ABB}" destId="{077E08F3-5E23-43B8-AE8A-B3E9A8B85132}" srcOrd="0" destOrd="0" presId="urn:microsoft.com/office/officeart/2005/8/layout/cycle2"/>
    <dgm:cxn modelId="{2F376FB0-26B5-4302-A17C-B1D1E43BDB0E}" type="presParOf" srcId="{34418558-B4B6-47EF-9918-4BD58329446B}" destId="{C4876F82-2F1D-4DF3-B6C7-5CC933202FD4}" srcOrd="2" destOrd="0" presId="urn:microsoft.com/office/officeart/2005/8/layout/cycle2"/>
    <dgm:cxn modelId="{2C563B53-40B2-4BB5-BACE-CCF1714F3D72}" type="presParOf" srcId="{34418558-B4B6-47EF-9918-4BD58329446B}" destId="{CA525988-5352-48C9-AAB6-94723A84B547}" srcOrd="3" destOrd="0" presId="urn:microsoft.com/office/officeart/2005/8/layout/cycle2"/>
    <dgm:cxn modelId="{ED757AA5-39F0-4C93-833C-CBB8FEC0194C}" type="presParOf" srcId="{CA525988-5352-48C9-AAB6-94723A84B547}" destId="{EFCD6DE6-4336-477E-B7FD-2F9288A52907}" srcOrd="0" destOrd="0" presId="urn:microsoft.com/office/officeart/2005/8/layout/cycle2"/>
    <dgm:cxn modelId="{6771031F-1D7A-4332-8AC3-9F608B220AA2}" type="presParOf" srcId="{34418558-B4B6-47EF-9918-4BD58329446B}" destId="{C8BBC254-3049-4C1B-BE88-282D8C48F077}" srcOrd="4" destOrd="0" presId="urn:microsoft.com/office/officeart/2005/8/layout/cycle2"/>
    <dgm:cxn modelId="{4F448E0E-341C-4411-B2B6-95A57A90B43D}" type="presParOf" srcId="{34418558-B4B6-47EF-9918-4BD58329446B}" destId="{92EBCF72-DF1F-438F-8F53-582EA83C5367}" srcOrd="5" destOrd="0" presId="urn:microsoft.com/office/officeart/2005/8/layout/cycle2"/>
    <dgm:cxn modelId="{A2F7485F-4FE7-4EF5-B6A5-FDC1F8ADDB83}" type="presParOf" srcId="{92EBCF72-DF1F-438F-8F53-582EA83C5367}" destId="{B4DB6B42-0830-402B-8FC5-44BD71DEABC6}" srcOrd="0" destOrd="0" presId="urn:microsoft.com/office/officeart/2005/8/layout/cycle2"/>
    <dgm:cxn modelId="{3036488C-7A91-428D-8DB7-8CE956D9DC62}" type="presParOf" srcId="{34418558-B4B6-47EF-9918-4BD58329446B}" destId="{9379789E-0EBD-43BF-8FD9-12103FD9402F}" srcOrd="6" destOrd="0" presId="urn:microsoft.com/office/officeart/2005/8/layout/cycle2"/>
    <dgm:cxn modelId="{1849FB4D-DA36-4DF7-9094-4F3435F20B83}" type="presParOf" srcId="{34418558-B4B6-47EF-9918-4BD58329446B}" destId="{6470A751-3DBB-4B0F-B4B6-BEF95E551445}" srcOrd="7" destOrd="0" presId="urn:microsoft.com/office/officeart/2005/8/layout/cycle2"/>
    <dgm:cxn modelId="{2CD0913B-0630-43A5-B5C1-3C584B55F317}" type="presParOf" srcId="{6470A751-3DBB-4B0F-B4B6-BEF95E551445}" destId="{19DEE8F3-DB4C-450F-BB78-22803621B205}" srcOrd="0" destOrd="0" presId="urn:microsoft.com/office/officeart/2005/8/layout/cycle2"/>
    <dgm:cxn modelId="{3EB61054-53B8-476F-9932-C57BBA78D8E0}" type="presParOf" srcId="{34418558-B4B6-47EF-9918-4BD58329446B}" destId="{FA650B09-4898-4624-B055-5F5C1E536601}" srcOrd="8" destOrd="0" presId="urn:microsoft.com/office/officeart/2005/8/layout/cycle2"/>
    <dgm:cxn modelId="{C34F4DA0-ACEA-4D60-94D0-23ECFE2AF4F6}" type="presParOf" srcId="{34418558-B4B6-47EF-9918-4BD58329446B}" destId="{E4F2D5E9-9B98-42AE-AA44-6A9F86547A07}" srcOrd="9" destOrd="0" presId="urn:microsoft.com/office/officeart/2005/8/layout/cycle2"/>
    <dgm:cxn modelId="{B1A0962D-C479-440D-BF5E-3CC3E3C5813D}" type="presParOf" srcId="{E4F2D5E9-9B98-42AE-AA44-6A9F86547A07}" destId="{8AFE8440-DD1E-452E-A88F-392424F9D457}" srcOrd="0" destOrd="0" presId="urn:microsoft.com/office/officeart/2005/8/layout/cycle2"/>
  </dgm:cxnLst>
  <dgm:bg/>
  <dgm:whole/>
</dgm:dataModel>
</file>

<file path=ppt/diagrams/data2.xml><?xml version="1.0" encoding="utf-8"?>
<dgm:dataModel xmlns:dgm="http://schemas.openxmlformats.org/drawingml/2006/diagram" xmlns:a="http://schemas.openxmlformats.org/drawingml/2006/main">
  <dgm:ptLst>
    <dgm:pt modelId="{2F5FF620-071A-4179-BC98-6EDA0C6C3C4A}" type="doc">
      <dgm:prSet loTypeId="urn:microsoft.com/office/officeart/2005/8/layout/orgChart1" loCatId="hierarchy" qsTypeId="urn:microsoft.com/office/officeart/2005/8/quickstyle/3d3" qsCatId="3D" csTypeId="urn:microsoft.com/office/officeart/2005/8/colors/accent2_2" csCatId="accent2" phldr="1"/>
      <dgm:spPr/>
      <dgm:t>
        <a:bodyPr/>
        <a:lstStyle/>
        <a:p>
          <a:endParaRPr lang="ru-RU"/>
        </a:p>
      </dgm:t>
    </dgm:pt>
    <dgm:pt modelId="{6D05B686-9E33-42A4-9623-835B4A5586CE}">
      <dgm:prSet phldrT="[Текст]"/>
      <dgm:spPr/>
      <dgm:t>
        <a:bodyPr/>
        <a:lstStyle/>
        <a:p>
          <a:r>
            <a:rPr lang="ru-RU" dirty="0" smtClean="0">
              <a:solidFill>
                <a:schemeClr val="bg1"/>
              </a:solidFill>
            </a:rPr>
            <a:t>организмы</a:t>
          </a:r>
          <a:endParaRPr lang="ru-RU" dirty="0">
            <a:solidFill>
              <a:schemeClr val="bg1"/>
            </a:solidFill>
          </a:endParaRPr>
        </a:p>
      </dgm:t>
    </dgm:pt>
    <dgm:pt modelId="{2829B06D-32C6-4C20-B28E-5FC230483DBC}" type="parTrans" cxnId="{6AADEFE0-494A-42BD-84AF-AABE46201778}">
      <dgm:prSet/>
      <dgm:spPr/>
      <dgm:t>
        <a:bodyPr/>
        <a:lstStyle/>
        <a:p>
          <a:endParaRPr lang="ru-RU">
            <a:solidFill>
              <a:schemeClr val="bg1"/>
            </a:solidFill>
          </a:endParaRPr>
        </a:p>
      </dgm:t>
    </dgm:pt>
    <dgm:pt modelId="{4FB1FC5F-9EED-4A97-A1FF-741C31075581}" type="sibTrans" cxnId="{6AADEFE0-494A-42BD-84AF-AABE46201778}">
      <dgm:prSet/>
      <dgm:spPr/>
      <dgm:t>
        <a:bodyPr/>
        <a:lstStyle/>
        <a:p>
          <a:endParaRPr lang="ru-RU">
            <a:solidFill>
              <a:schemeClr val="bg1"/>
            </a:solidFill>
          </a:endParaRPr>
        </a:p>
      </dgm:t>
    </dgm:pt>
    <dgm:pt modelId="{337D1112-03CF-4DBE-8AB5-86E023BD6F51}">
      <dgm:prSet/>
      <dgm:spPr>
        <a:solidFill>
          <a:srgbClr val="FF0000"/>
        </a:solidFill>
      </dgm:spPr>
      <dgm:t>
        <a:bodyPr/>
        <a:lstStyle/>
        <a:p>
          <a:r>
            <a:rPr lang="ru-RU" dirty="0" smtClean="0">
              <a:solidFill>
                <a:schemeClr val="bg1"/>
              </a:solidFill>
            </a:rPr>
            <a:t>эврибионты</a:t>
          </a:r>
          <a:endParaRPr lang="ru-RU" dirty="0">
            <a:solidFill>
              <a:schemeClr val="bg1"/>
            </a:solidFill>
          </a:endParaRPr>
        </a:p>
      </dgm:t>
    </dgm:pt>
    <dgm:pt modelId="{A82302BA-EBEB-4B3E-BC54-7F584312E8F0}" type="parTrans" cxnId="{33CDA4E9-213D-4E2D-BFFE-9D76DB5E537C}">
      <dgm:prSet/>
      <dgm:spPr/>
      <dgm:t>
        <a:bodyPr/>
        <a:lstStyle/>
        <a:p>
          <a:endParaRPr lang="ru-RU">
            <a:solidFill>
              <a:schemeClr val="bg1"/>
            </a:solidFill>
          </a:endParaRPr>
        </a:p>
      </dgm:t>
    </dgm:pt>
    <dgm:pt modelId="{F0401E05-F2DF-41D3-AB39-53E3F703C0A1}" type="sibTrans" cxnId="{33CDA4E9-213D-4E2D-BFFE-9D76DB5E537C}">
      <dgm:prSet/>
      <dgm:spPr/>
      <dgm:t>
        <a:bodyPr/>
        <a:lstStyle/>
        <a:p>
          <a:endParaRPr lang="ru-RU">
            <a:solidFill>
              <a:schemeClr val="bg1"/>
            </a:solidFill>
          </a:endParaRPr>
        </a:p>
      </dgm:t>
    </dgm:pt>
    <dgm:pt modelId="{DED5A530-E5FD-4243-B903-24624CB7BE04}">
      <dgm:prSet/>
      <dgm:spPr>
        <a:solidFill>
          <a:schemeClr val="accent5">
            <a:lumMod val="75000"/>
          </a:schemeClr>
        </a:solidFill>
      </dgm:spPr>
      <dgm:t>
        <a:bodyPr/>
        <a:lstStyle/>
        <a:p>
          <a:r>
            <a:rPr lang="ru-RU" dirty="0" smtClean="0">
              <a:solidFill>
                <a:schemeClr val="bg1"/>
              </a:solidFill>
            </a:rPr>
            <a:t>стенобионты</a:t>
          </a:r>
          <a:endParaRPr lang="ru-RU" dirty="0">
            <a:solidFill>
              <a:schemeClr val="bg1"/>
            </a:solidFill>
          </a:endParaRPr>
        </a:p>
      </dgm:t>
    </dgm:pt>
    <dgm:pt modelId="{6B7D28C9-9EB2-440C-B11C-C98D0CD5CEF8}" type="parTrans" cxnId="{C5AAAADC-D1CD-4609-9D86-6D2ED36F06D3}">
      <dgm:prSet/>
      <dgm:spPr/>
      <dgm:t>
        <a:bodyPr/>
        <a:lstStyle/>
        <a:p>
          <a:endParaRPr lang="ru-RU">
            <a:solidFill>
              <a:schemeClr val="bg1"/>
            </a:solidFill>
          </a:endParaRPr>
        </a:p>
      </dgm:t>
    </dgm:pt>
    <dgm:pt modelId="{2015476E-E73E-4229-A6D4-DCEAC21BD18C}" type="sibTrans" cxnId="{C5AAAADC-D1CD-4609-9D86-6D2ED36F06D3}">
      <dgm:prSet/>
      <dgm:spPr/>
      <dgm:t>
        <a:bodyPr/>
        <a:lstStyle/>
        <a:p>
          <a:endParaRPr lang="ru-RU">
            <a:solidFill>
              <a:schemeClr val="bg1"/>
            </a:solidFill>
          </a:endParaRPr>
        </a:p>
      </dgm:t>
    </dgm:pt>
    <dgm:pt modelId="{3F883619-254B-4C76-A672-560CAA5D5CB4}" type="pres">
      <dgm:prSet presAssocID="{2F5FF620-071A-4179-BC98-6EDA0C6C3C4A}" presName="hierChild1" presStyleCnt="0">
        <dgm:presLayoutVars>
          <dgm:orgChart val="1"/>
          <dgm:chPref val="1"/>
          <dgm:dir/>
          <dgm:animOne val="branch"/>
          <dgm:animLvl val="lvl"/>
          <dgm:resizeHandles/>
        </dgm:presLayoutVars>
      </dgm:prSet>
      <dgm:spPr/>
    </dgm:pt>
    <dgm:pt modelId="{8564BEB6-965C-4CED-9C75-5A3454F980EF}" type="pres">
      <dgm:prSet presAssocID="{6D05B686-9E33-42A4-9623-835B4A5586CE}" presName="hierRoot1" presStyleCnt="0">
        <dgm:presLayoutVars>
          <dgm:hierBranch val="init"/>
        </dgm:presLayoutVars>
      </dgm:prSet>
      <dgm:spPr/>
    </dgm:pt>
    <dgm:pt modelId="{D1DFF099-B817-4779-BC77-0A5940A10D04}" type="pres">
      <dgm:prSet presAssocID="{6D05B686-9E33-42A4-9623-835B4A5586CE}" presName="rootComposite1" presStyleCnt="0"/>
      <dgm:spPr/>
    </dgm:pt>
    <dgm:pt modelId="{CD658F89-7050-4C89-94A6-0F97D79BF740}" type="pres">
      <dgm:prSet presAssocID="{6D05B686-9E33-42A4-9623-835B4A5586CE}" presName="rootText1" presStyleLbl="node0" presStyleIdx="0" presStyleCnt="1" custLinFactNeighborX="70897" custLinFactNeighborY="-18357">
        <dgm:presLayoutVars>
          <dgm:chPref val="3"/>
        </dgm:presLayoutVars>
      </dgm:prSet>
      <dgm:spPr>
        <a:prstGeom prst="cloud">
          <a:avLst/>
        </a:prstGeom>
      </dgm:spPr>
    </dgm:pt>
    <dgm:pt modelId="{D680B202-884C-4BCA-AFD1-0F0FD615FBBF}" type="pres">
      <dgm:prSet presAssocID="{6D05B686-9E33-42A4-9623-835B4A5586CE}" presName="rootConnector1" presStyleLbl="node1" presStyleIdx="0" presStyleCnt="0"/>
      <dgm:spPr/>
    </dgm:pt>
    <dgm:pt modelId="{218BD984-7CCC-4431-99ED-3D7F6A0A466E}" type="pres">
      <dgm:prSet presAssocID="{6D05B686-9E33-42A4-9623-835B4A5586CE}" presName="hierChild2" presStyleCnt="0"/>
      <dgm:spPr/>
    </dgm:pt>
    <dgm:pt modelId="{4A6FABD1-21A5-4B09-8904-42B57D1DA0D2}" type="pres">
      <dgm:prSet presAssocID="{A82302BA-EBEB-4B3E-BC54-7F584312E8F0}" presName="Name37" presStyleLbl="parChTrans1D2" presStyleIdx="0" presStyleCnt="2"/>
      <dgm:spPr/>
    </dgm:pt>
    <dgm:pt modelId="{589509FC-662B-47CA-A8C9-D0EA648C3E2A}" type="pres">
      <dgm:prSet presAssocID="{337D1112-03CF-4DBE-8AB5-86E023BD6F51}" presName="hierRoot2" presStyleCnt="0">
        <dgm:presLayoutVars>
          <dgm:hierBranch val="init"/>
        </dgm:presLayoutVars>
      </dgm:prSet>
      <dgm:spPr/>
    </dgm:pt>
    <dgm:pt modelId="{DCD85B2E-D5A9-4E9E-A157-9DC98B23DD7C}" type="pres">
      <dgm:prSet presAssocID="{337D1112-03CF-4DBE-8AB5-86E023BD6F51}" presName="rootComposite" presStyleCnt="0"/>
      <dgm:spPr/>
    </dgm:pt>
    <dgm:pt modelId="{D46C19FB-B140-4506-9A60-AEC495EBD083}" type="pres">
      <dgm:prSet presAssocID="{337D1112-03CF-4DBE-8AB5-86E023BD6F51}" presName="rootText" presStyleLbl="node2" presStyleIdx="0" presStyleCnt="2" custLinFactNeighborX="-2611" custLinFactNeighborY="-55876">
        <dgm:presLayoutVars>
          <dgm:chPref val="3"/>
        </dgm:presLayoutVars>
      </dgm:prSet>
      <dgm:spPr>
        <a:prstGeom prst="flowChartAlternateProcess">
          <a:avLst/>
        </a:prstGeom>
      </dgm:spPr>
      <dgm:t>
        <a:bodyPr/>
        <a:lstStyle/>
        <a:p>
          <a:endParaRPr lang="ru-RU"/>
        </a:p>
      </dgm:t>
    </dgm:pt>
    <dgm:pt modelId="{429D0C05-C0B0-42C0-AC95-C79E55E2E71B}" type="pres">
      <dgm:prSet presAssocID="{337D1112-03CF-4DBE-8AB5-86E023BD6F51}" presName="rootConnector" presStyleLbl="node2" presStyleIdx="0" presStyleCnt="2"/>
      <dgm:spPr/>
    </dgm:pt>
    <dgm:pt modelId="{65D7DD0F-1C81-432E-83D6-673940F01C1D}" type="pres">
      <dgm:prSet presAssocID="{337D1112-03CF-4DBE-8AB5-86E023BD6F51}" presName="hierChild4" presStyleCnt="0"/>
      <dgm:spPr/>
    </dgm:pt>
    <dgm:pt modelId="{3D3AEDBA-DE55-41EE-948D-07C175F19243}" type="pres">
      <dgm:prSet presAssocID="{337D1112-03CF-4DBE-8AB5-86E023BD6F51}" presName="hierChild5" presStyleCnt="0"/>
      <dgm:spPr/>
    </dgm:pt>
    <dgm:pt modelId="{8114E838-9465-4D2F-9BFD-0D912BCF32F1}" type="pres">
      <dgm:prSet presAssocID="{6B7D28C9-9EB2-440C-B11C-C98D0CD5CEF8}" presName="Name37" presStyleLbl="parChTrans1D2" presStyleIdx="1" presStyleCnt="2"/>
      <dgm:spPr/>
    </dgm:pt>
    <dgm:pt modelId="{84D4A4FA-2469-4C5D-AD2B-0F285A8755A1}" type="pres">
      <dgm:prSet presAssocID="{DED5A530-E5FD-4243-B903-24624CB7BE04}" presName="hierRoot2" presStyleCnt="0">
        <dgm:presLayoutVars>
          <dgm:hierBranch val="init"/>
        </dgm:presLayoutVars>
      </dgm:prSet>
      <dgm:spPr/>
    </dgm:pt>
    <dgm:pt modelId="{F2A51BD7-E8C5-4828-A834-ECCF128029D0}" type="pres">
      <dgm:prSet presAssocID="{DED5A530-E5FD-4243-B903-24624CB7BE04}" presName="rootComposite" presStyleCnt="0"/>
      <dgm:spPr/>
    </dgm:pt>
    <dgm:pt modelId="{BDC7859C-594B-40B3-B661-BA58C5A32A3B}" type="pres">
      <dgm:prSet presAssocID="{DED5A530-E5FD-4243-B903-24624CB7BE04}" presName="rootText" presStyleLbl="node2" presStyleIdx="1" presStyleCnt="2" custLinFactNeighborX="-960" custLinFactNeighborY="-5907">
        <dgm:presLayoutVars>
          <dgm:chPref val="3"/>
        </dgm:presLayoutVars>
      </dgm:prSet>
      <dgm:spPr>
        <a:prstGeom prst="flowChartAlternateProcess">
          <a:avLst/>
        </a:prstGeom>
      </dgm:spPr>
    </dgm:pt>
    <dgm:pt modelId="{CFC46CC3-111E-4808-87AE-4BEAE9AE8789}" type="pres">
      <dgm:prSet presAssocID="{DED5A530-E5FD-4243-B903-24624CB7BE04}" presName="rootConnector" presStyleLbl="node2" presStyleIdx="1" presStyleCnt="2"/>
      <dgm:spPr/>
    </dgm:pt>
    <dgm:pt modelId="{1D7496DD-C1F5-44DB-BEC6-71950F251D21}" type="pres">
      <dgm:prSet presAssocID="{DED5A530-E5FD-4243-B903-24624CB7BE04}" presName="hierChild4" presStyleCnt="0"/>
      <dgm:spPr/>
    </dgm:pt>
    <dgm:pt modelId="{F4E80A42-4049-4AFF-9B5A-69C12CE425C2}" type="pres">
      <dgm:prSet presAssocID="{DED5A530-E5FD-4243-B903-24624CB7BE04}" presName="hierChild5" presStyleCnt="0"/>
      <dgm:spPr/>
    </dgm:pt>
    <dgm:pt modelId="{CD44A6F3-AED0-4738-9B61-5258622C4623}" type="pres">
      <dgm:prSet presAssocID="{6D05B686-9E33-42A4-9623-835B4A5586CE}" presName="hierChild3" presStyleCnt="0"/>
      <dgm:spPr/>
    </dgm:pt>
  </dgm:ptLst>
  <dgm:cxnLst>
    <dgm:cxn modelId="{5CADA980-9BF7-4664-BEAA-488A27CF6CB7}" type="presOf" srcId="{DED5A530-E5FD-4243-B903-24624CB7BE04}" destId="{CFC46CC3-111E-4808-87AE-4BEAE9AE8789}" srcOrd="1" destOrd="0" presId="urn:microsoft.com/office/officeart/2005/8/layout/orgChart1"/>
    <dgm:cxn modelId="{33CDA4E9-213D-4E2D-BFFE-9D76DB5E537C}" srcId="{6D05B686-9E33-42A4-9623-835B4A5586CE}" destId="{337D1112-03CF-4DBE-8AB5-86E023BD6F51}" srcOrd="0" destOrd="0" parTransId="{A82302BA-EBEB-4B3E-BC54-7F584312E8F0}" sibTransId="{F0401E05-F2DF-41D3-AB39-53E3F703C0A1}"/>
    <dgm:cxn modelId="{E95A7144-3D3C-4B5B-BB8A-70B5C6112285}" type="presOf" srcId="{6D05B686-9E33-42A4-9623-835B4A5586CE}" destId="{CD658F89-7050-4C89-94A6-0F97D79BF740}" srcOrd="0" destOrd="0" presId="urn:microsoft.com/office/officeart/2005/8/layout/orgChart1"/>
    <dgm:cxn modelId="{CD8FB28E-5394-4E03-8068-46DCF55BB2D8}" type="presOf" srcId="{A82302BA-EBEB-4B3E-BC54-7F584312E8F0}" destId="{4A6FABD1-21A5-4B09-8904-42B57D1DA0D2}" srcOrd="0" destOrd="0" presId="urn:microsoft.com/office/officeart/2005/8/layout/orgChart1"/>
    <dgm:cxn modelId="{C5AAAADC-D1CD-4609-9D86-6D2ED36F06D3}" srcId="{6D05B686-9E33-42A4-9623-835B4A5586CE}" destId="{DED5A530-E5FD-4243-B903-24624CB7BE04}" srcOrd="1" destOrd="0" parTransId="{6B7D28C9-9EB2-440C-B11C-C98D0CD5CEF8}" sibTransId="{2015476E-E73E-4229-A6D4-DCEAC21BD18C}"/>
    <dgm:cxn modelId="{A5C3A4EE-13CB-4143-A0B1-1D1110935BB2}" type="presOf" srcId="{6D05B686-9E33-42A4-9623-835B4A5586CE}" destId="{D680B202-884C-4BCA-AFD1-0F0FD615FBBF}" srcOrd="1" destOrd="0" presId="urn:microsoft.com/office/officeart/2005/8/layout/orgChart1"/>
    <dgm:cxn modelId="{6AADEFE0-494A-42BD-84AF-AABE46201778}" srcId="{2F5FF620-071A-4179-BC98-6EDA0C6C3C4A}" destId="{6D05B686-9E33-42A4-9623-835B4A5586CE}" srcOrd="0" destOrd="0" parTransId="{2829B06D-32C6-4C20-B28E-5FC230483DBC}" sibTransId="{4FB1FC5F-9EED-4A97-A1FF-741C31075581}"/>
    <dgm:cxn modelId="{0EDFF998-199D-4DD6-8080-ED42394BD29E}" type="presOf" srcId="{337D1112-03CF-4DBE-8AB5-86E023BD6F51}" destId="{429D0C05-C0B0-42C0-AC95-C79E55E2E71B}" srcOrd="1" destOrd="0" presId="urn:microsoft.com/office/officeart/2005/8/layout/orgChart1"/>
    <dgm:cxn modelId="{FF816DB1-E81F-4D39-91E8-7B18F08BD5F5}" type="presOf" srcId="{DED5A530-E5FD-4243-B903-24624CB7BE04}" destId="{BDC7859C-594B-40B3-B661-BA58C5A32A3B}" srcOrd="0" destOrd="0" presId="urn:microsoft.com/office/officeart/2005/8/layout/orgChart1"/>
    <dgm:cxn modelId="{4BABDC29-0E28-4D3F-8836-41BB32C85FFD}" type="presOf" srcId="{337D1112-03CF-4DBE-8AB5-86E023BD6F51}" destId="{D46C19FB-B140-4506-9A60-AEC495EBD083}" srcOrd="0" destOrd="0" presId="urn:microsoft.com/office/officeart/2005/8/layout/orgChart1"/>
    <dgm:cxn modelId="{A0FFF532-05FA-47DC-B91B-B4F35A84DD05}" type="presOf" srcId="{6B7D28C9-9EB2-440C-B11C-C98D0CD5CEF8}" destId="{8114E838-9465-4D2F-9BFD-0D912BCF32F1}" srcOrd="0" destOrd="0" presId="urn:microsoft.com/office/officeart/2005/8/layout/orgChart1"/>
    <dgm:cxn modelId="{DC07F9CE-835A-4E7F-9EB8-1F84A606150D}" type="presOf" srcId="{2F5FF620-071A-4179-BC98-6EDA0C6C3C4A}" destId="{3F883619-254B-4C76-A672-560CAA5D5CB4}" srcOrd="0" destOrd="0" presId="urn:microsoft.com/office/officeart/2005/8/layout/orgChart1"/>
    <dgm:cxn modelId="{30C7F332-2A0C-4D01-A493-22A94E4CEE39}" type="presParOf" srcId="{3F883619-254B-4C76-A672-560CAA5D5CB4}" destId="{8564BEB6-965C-4CED-9C75-5A3454F980EF}" srcOrd="0" destOrd="0" presId="urn:microsoft.com/office/officeart/2005/8/layout/orgChart1"/>
    <dgm:cxn modelId="{B845ACFD-703F-4653-AA01-C9796D16A523}" type="presParOf" srcId="{8564BEB6-965C-4CED-9C75-5A3454F980EF}" destId="{D1DFF099-B817-4779-BC77-0A5940A10D04}" srcOrd="0" destOrd="0" presId="urn:microsoft.com/office/officeart/2005/8/layout/orgChart1"/>
    <dgm:cxn modelId="{C830829A-3788-4CA8-A93B-9A2012A1073B}" type="presParOf" srcId="{D1DFF099-B817-4779-BC77-0A5940A10D04}" destId="{CD658F89-7050-4C89-94A6-0F97D79BF740}" srcOrd="0" destOrd="0" presId="urn:microsoft.com/office/officeart/2005/8/layout/orgChart1"/>
    <dgm:cxn modelId="{F586B7A0-FBEB-49F0-A87A-94673B7727BA}" type="presParOf" srcId="{D1DFF099-B817-4779-BC77-0A5940A10D04}" destId="{D680B202-884C-4BCA-AFD1-0F0FD615FBBF}" srcOrd="1" destOrd="0" presId="urn:microsoft.com/office/officeart/2005/8/layout/orgChart1"/>
    <dgm:cxn modelId="{0EF7E56F-56A2-4433-A9CD-F534B3772562}" type="presParOf" srcId="{8564BEB6-965C-4CED-9C75-5A3454F980EF}" destId="{218BD984-7CCC-4431-99ED-3D7F6A0A466E}" srcOrd="1" destOrd="0" presId="urn:microsoft.com/office/officeart/2005/8/layout/orgChart1"/>
    <dgm:cxn modelId="{C6F48BA5-5EC7-4370-A282-D81E1E37E1A1}" type="presParOf" srcId="{218BD984-7CCC-4431-99ED-3D7F6A0A466E}" destId="{4A6FABD1-21A5-4B09-8904-42B57D1DA0D2}" srcOrd="0" destOrd="0" presId="urn:microsoft.com/office/officeart/2005/8/layout/orgChart1"/>
    <dgm:cxn modelId="{3433EE8C-B348-479D-ACBE-D89361F82AF0}" type="presParOf" srcId="{218BD984-7CCC-4431-99ED-3D7F6A0A466E}" destId="{589509FC-662B-47CA-A8C9-D0EA648C3E2A}" srcOrd="1" destOrd="0" presId="urn:microsoft.com/office/officeart/2005/8/layout/orgChart1"/>
    <dgm:cxn modelId="{EA8AAABA-D27F-42B7-B416-65425169F03C}" type="presParOf" srcId="{589509FC-662B-47CA-A8C9-D0EA648C3E2A}" destId="{DCD85B2E-D5A9-4E9E-A157-9DC98B23DD7C}" srcOrd="0" destOrd="0" presId="urn:microsoft.com/office/officeart/2005/8/layout/orgChart1"/>
    <dgm:cxn modelId="{9176D084-CA9C-44E0-94BF-16B19B020873}" type="presParOf" srcId="{DCD85B2E-D5A9-4E9E-A157-9DC98B23DD7C}" destId="{D46C19FB-B140-4506-9A60-AEC495EBD083}" srcOrd="0" destOrd="0" presId="urn:microsoft.com/office/officeart/2005/8/layout/orgChart1"/>
    <dgm:cxn modelId="{2882C478-548C-48D6-95AF-B38843584CC6}" type="presParOf" srcId="{DCD85B2E-D5A9-4E9E-A157-9DC98B23DD7C}" destId="{429D0C05-C0B0-42C0-AC95-C79E55E2E71B}" srcOrd="1" destOrd="0" presId="urn:microsoft.com/office/officeart/2005/8/layout/orgChart1"/>
    <dgm:cxn modelId="{C575114F-BA6E-4B1E-975E-A5BF63520BBC}" type="presParOf" srcId="{589509FC-662B-47CA-A8C9-D0EA648C3E2A}" destId="{65D7DD0F-1C81-432E-83D6-673940F01C1D}" srcOrd="1" destOrd="0" presId="urn:microsoft.com/office/officeart/2005/8/layout/orgChart1"/>
    <dgm:cxn modelId="{55D7DD27-CD48-4E26-B16E-8F55137D1A02}" type="presParOf" srcId="{589509FC-662B-47CA-A8C9-D0EA648C3E2A}" destId="{3D3AEDBA-DE55-41EE-948D-07C175F19243}" srcOrd="2" destOrd="0" presId="urn:microsoft.com/office/officeart/2005/8/layout/orgChart1"/>
    <dgm:cxn modelId="{83CE4C21-4E4C-4766-9661-E7E2312752F1}" type="presParOf" srcId="{218BD984-7CCC-4431-99ED-3D7F6A0A466E}" destId="{8114E838-9465-4D2F-9BFD-0D912BCF32F1}" srcOrd="2" destOrd="0" presId="urn:microsoft.com/office/officeart/2005/8/layout/orgChart1"/>
    <dgm:cxn modelId="{783CF30E-F941-4129-BB28-EDF800A9013C}" type="presParOf" srcId="{218BD984-7CCC-4431-99ED-3D7F6A0A466E}" destId="{84D4A4FA-2469-4C5D-AD2B-0F285A8755A1}" srcOrd="3" destOrd="0" presId="urn:microsoft.com/office/officeart/2005/8/layout/orgChart1"/>
    <dgm:cxn modelId="{73EA45F8-420A-4CAF-A957-726754E2D906}" type="presParOf" srcId="{84D4A4FA-2469-4C5D-AD2B-0F285A8755A1}" destId="{F2A51BD7-E8C5-4828-A834-ECCF128029D0}" srcOrd="0" destOrd="0" presId="urn:microsoft.com/office/officeart/2005/8/layout/orgChart1"/>
    <dgm:cxn modelId="{87E4C7A0-CCC2-4CF8-98C4-5C8EADD8171A}" type="presParOf" srcId="{F2A51BD7-E8C5-4828-A834-ECCF128029D0}" destId="{BDC7859C-594B-40B3-B661-BA58C5A32A3B}" srcOrd="0" destOrd="0" presId="urn:microsoft.com/office/officeart/2005/8/layout/orgChart1"/>
    <dgm:cxn modelId="{FE0F4069-1842-40D7-9922-BA33A55E4765}" type="presParOf" srcId="{F2A51BD7-E8C5-4828-A834-ECCF128029D0}" destId="{CFC46CC3-111E-4808-87AE-4BEAE9AE8789}" srcOrd="1" destOrd="0" presId="urn:microsoft.com/office/officeart/2005/8/layout/orgChart1"/>
    <dgm:cxn modelId="{2EFF29E4-3629-4115-85C0-8983B4F2251C}" type="presParOf" srcId="{84D4A4FA-2469-4C5D-AD2B-0F285A8755A1}" destId="{1D7496DD-C1F5-44DB-BEC6-71950F251D21}" srcOrd="1" destOrd="0" presId="urn:microsoft.com/office/officeart/2005/8/layout/orgChart1"/>
    <dgm:cxn modelId="{4CF5E066-2F32-4F34-A58F-A4BEE52B149E}" type="presParOf" srcId="{84D4A4FA-2469-4C5D-AD2B-0F285A8755A1}" destId="{F4E80A42-4049-4AFF-9B5A-69C12CE425C2}" srcOrd="2" destOrd="0" presId="urn:microsoft.com/office/officeart/2005/8/layout/orgChart1"/>
    <dgm:cxn modelId="{09FFE5FA-FBAB-4BFA-A0E7-63586B70DCD0}" type="presParOf" srcId="{8564BEB6-965C-4CED-9C75-5A3454F980EF}" destId="{CD44A6F3-AED0-4738-9B61-5258622C4623}"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8719E7F4-8AC8-44CB-844E-534F30FBDD3C}" type="datetimeFigureOut">
              <a:rPr lang="ru-RU" smtClean="0"/>
              <a:t>16.11.2009</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AB6118F-24F0-4A7B-92AA-2C7A715A11A8}" type="slidenum">
              <a:rPr lang="ru-RU" smtClean="0"/>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719E7F4-8AC8-44CB-844E-534F30FBDD3C}" type="datetimeFigureOut">
              <a:rPr lang="ru-RU" smtClean="0"/>
              <a:t>16.11.2009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B6118F-24F0-4A7B-92AA-2C7A715A11A8}" type="slidenum">
              <a:rPr lang="ru-RU" smtClean="0"/>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719E7F4-8AC8-44CB-844E-534F30FBDD3C}" type="datetimeFigureOut">
              <a:rPr lang="ru-RU" smtClean="0"/>
              <a:t>16.11.2009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B6118F-24F0-4A7B-92AA-2C7A715A11A8}" type="slidenum">
              <a:rPr lang="ru-RU" smtClean="0"/>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8719E7F4-8AC8-44CB-844E-534F30FBDD3C}" type="datetimeFigureOut">
              <a:rPr lang="ru-RU" smtClean="0"/>
              <a:t>16.11.2009</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AAB6118F-24F0-4A7B-92AA-2C7A715A11A8}" type="slidenum">
              <a:rPr lang="ru-RU" smtClean="0"/>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8719E7F4-8AC8-44CB-844E-534F30FBDD3C}" type="datetimeFigureOut">
              <a:rPr lang="ru-RU" smtClean="0"/>
              <a:t>16.11.2009</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AAB6118F-24F0-4A7B-92AA-2C7A715A11A8}"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8719E7F4-8AC8-44CB-844E-534F30FBDD3C}" type="datetimeFigureOut">
              <a:rPr lang="ru-RU" smtClean="0"/>
              <a:t>16.11.2009</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AAB6118F-24F0-4A7B-92AA-2C7A715A11A8}" type="slidenum">
              <a:rPr lang="ru-RU" smtClean="0"/>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8719E7F4-8AC8-44CB-844E-534F30FBDD3C}" type="datetimeFigureOut">
              <a:rPr lang="ru-RU" smtClean="0"/>
              <a:t>16.11.2009</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AAB6118F-24F0-4A7B-92AA-2C7A715A11A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719E7F4-8AC8-44CB-844E-534F30FBDD3C}" type="datetimeFigureOut">
              <a:rPr lang="ru-RU" smtClean="0"/>
              <a:t>16.11.2009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AB6118F-24F0-4A7B-92AA-2C7A715A11A8}" type="slidenum">
              <a:rPr lang="ru-RU" smtClean="0"/>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8719E7F4-8AC8-44CB-844E-534F30FBDD3C}" type="datetimeFigureOut">
              <a:rPr lang="ru-RU" smtClean="0"/>
              <a:t>16.11.2009</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AAB6118F-24F0-4A7B-92AA-2C7A715A11A8}" type="slidenum">
              <a:rPr lang="ru-RU" smtClean="0"/>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8719E7F4-8AC8-44CB-844E-534F30FBDD3C}" type="datetimeFigureOut">
              <a:rPr lang="ru-RU" smtClean="0"/>
              <a:t>16.11.2009</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AAB6118F-24F0-4A7B-92AA-2C7A715A11A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8719E7F4-8AC8-44CB-844E-534F30FBDD3C}" type="datetimeFigureOut">
              <a:rPr lang="ru-RU" smtClean="0"/>
              <a:t>16.11.2009</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AAB6118F-24F0-4A7B-92AA-2C7A715A11A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719E7F4-8AC8-44CB-844E-534F30FBDD3C}" type="datetimeFigureOut">
              <a:rPr lang="ru-RU" smtClean="0"/>
              <a:t>16.11.2009</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AB6118F-24F0-4A7B-92AA-2C7A715A11A8}"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Экологические факторы</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err="1" smtClean="0"/>
              <a:t>БочкатЛибиха</a:t>
            </a:r>
            <a:endParaRPr lang="ru-RU" dirty="0"/>
          </a:p>
        </p:txBody>
      </p:sp>
      <p:pic>
        <p:nvPicPr>
          <p:cNvPr id="7" name="Содержимое 6" descr="бочка Либиха.jpg"/>
          <p:cNvPicPr>
            <a:picLocks noGrp="1" noChangeAspect="1"/>
          </p:cNvPicPr>
          <p:nvPr>
            <p:ph idx="1"/>
          </p:nvPr>
        </p:nvPicPr>
        <p:blipFill>
          <a:blip r:embed="rId2"/>
          <a:stretch>
            <a:fillRect/>
          </a:stretch>
        </p:blipFill>
        <p:spPr>
          <a:xfrm>
            <a:off x="3524250" y="2787650"/>
            <a:ext cx="2095500" cy="2762250"/>
          </a:xfr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Подумай!</a:t>
            </a:r>
            <a:endParaRPr lang="ru-RU" dirty="0"/>
          </a:p>
        </p:txBody>
      </p:sp>
      <p:sp>
        <p:nvSpPr>
          <p:cNvPr id="3" name="Содержимое 2"/>
          <p:cNvSpPr>
            <a:spLocks noGrp="1"/>
          </p:cNvSpPr>
          <p:nvPr>
            <p:ph sz="half" idx="1"/>
          </p:nvPr>
        </p:nvSpPr>
        <p:spPr/>
        <p:txBody>
          <a:bodyPr/>
          <a:lstStyle/>
          <a:p>
            <a:r>
              <a:rPr lang="ru-RU" dirty="0"/>
              <a:t>Перечислите известные вам абиотические факторы среды, значения которых периодично и закономерно изменяются во времени.</a:t>
            </a:r>
          </a:p>
        </p:txBody>
      </p:sp>
      <p:pic>
        <p:nvPicPr>
          <p:cNvPr id="3075" name="Picture 3" descr="C:\Users\sergey\Pictures\Организатор клипов (Microsoft)\j0425487.jpg"/>
          <p:cNvPicPr>
            <a:picLocks noGrp="1" noChangeAspect="1" noChangeArrowheads="1"/>
          </p:cNvPicPr>
          <p:nvPr>
            <p:ph sz="half" idx="2"/>
          </p:nvPr>
        </p:nvPicPr>
        <p:blipFill>
          <a:blip r:embed="rId2"/>
          <a:stretch>
            <a:fillRect/>
          </a:stretch>
        </p:blipFill>
        <p:spPr bwMode="auto">
          <a:xfrm>
            <a:off x="4648200" y="1966119"/>
            <a:ext cx="4038600" cy="4038600"/>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a:bodyPr>
          <a:lstStyle/>
          <a:p>
            <a:r>
              <a:rPr lang="ru-RU" dirty="0"/>
              <a:t>Выберите из списка те места обитания, в которых животные не имеют суточных ритмов (при условии, что они обитают только в пределах одной конкретной среды): озеро, река, воды пещер, поверхность почвы, дно океана на глубине 6000 м, горы, кишечник человека, лес, воздух, грунт на глубине 1,5 м, дно реки на глубине 10 м, кора живого дерева, почва на глубине 10 см. </a:t>
            </a:r>
          </a:p>
          <a:p>
            <a:endParaRPr lang="ru-RU"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Домашнее задание</a:t>
            </a:r>
            <a:endParaRPr lang="ru-RU" dirty="0"/>
          </a:p>
        </p:txBody>
      </p:sp>
      <p:sp>
        <p:nvSpPr>
          <p:cNvPr id="3" name="Содержимое 2"/>
          <p:cNvSpPr>
            <a:spLocks noGrp="1"/>
          </p:cNvSpPr>
          <p:nvPr>
            <p:ph idx="1"/>
          </p:nvPr>
        </p:nvSpPr>
        <p:spPr/>
        <p:txBody>
          <a:bodyPr/>
          <a:lstStyle/>
          <a:p>
            <a:pPr algn="r"/>
            <a:r>
              <a:rPr lang="ru-RU" dirty="0" smtClean="0"/>
              <a:t>Записи в тетради</a:t>
            </a:r>
            <a:endParaRPr lang="ru-RU" dirty="0"/>
          </a:p>
        </p:txBody>
      </p:sp>
      <p:pic>
        <p:nvPicPr>
          <p:cNvPr id="4111" name="Picture 15" descr="C:\Users\sergey\Pictures\Организатор клипов (Microsoft)\j0440424.wmf"/>
          <p:cNvPicPr>
            <a:picLocks noChangeAspect="1" noChangeArrowheads="1"/>
          </p:cNvPicPr>
          <p:nvPr/>
        </p:nvPicPr>
        <p:blipFill>
          <a:blip r:embed="rId2"/>
          <a:srcRect/>
          <a:stretch>
            <a:fillRect/>
          </a:stretch>
        </p:blipFill>
        <p:spPr bwMode="auto">
          <a:xfrm>
            <a:off x="928662" y="2285992"/>
            <a:ext cx="3628587" cy="2989636"/>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a:t>
            </a:r>
            <a:endParaRPr lang="ru-RU" dirty="0"/>
          </a:p>
        </p:txBody>
      </p:sp>
      <p:sp>
        <p:nvSpPr>
          <p:cNvPr id="3" name="Содержимое 2"/>
          <p:cNvSpPr>
            <a:spLocks noGrp="1"/>
          </p:cNvSpPr>
          <p:nvPr>
            <p:ph idx="1"/>
          </p:nvPr>
        </p:nvSpPr>
        <p:spPr/>
        <p:txBody>
          <a:bodyPr/>
          <a:lstStyle/>
          <a:p>
            <a:r>
              <a:rPr lang="ru-RU" dirty="0"/>
              <a:t>Познакомить с классификацией экологических факторов, законами действия экологических факторов</a:t>
            </a:r>
          </a:p>
        </p:txBody>
      </p:sp>
      <p:pic>
        <p:nvPicPr>
          <p:cNvPr id="2051" name="Picture 3" descr="C:\Users\sergey\Pictures\Организатор клипов (Microsoft)\j0439487.jpg"/>
          <p:cNvPicPr>
            <a:picLocks noChangeAspect="1" noChangeArrowheads="1"/>
          </p:cNvPicPr>
          <p:nvPr/>
        </p:nvPicPr>
        <p:blipFill>
          <a:blip r:embed="rId2"/>
          <a:srcRect/>
          <a:stretch>
            <a:fillRect/>
          </a:stretch>
        </p:blipFill>
        <p:spPr bwMode="auto">
          <a:xfrm>
            <a:off x="2214546" y="3357562"/>
            <a:ext cx="4929222" cy="3271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Подумай</a:t>
            </a:r>
            <a:endParaRPr lang="ru-RU" dirty="0"/>
          </a:p>
        </p:txBody>
      </p:sp>
      <p:sp>
        <p:nvSpPr>
          <p:cNvPr id="3" name="Содержимое 2"/>
          <p:cNvSpPr>
            <a:spLocks noGrp="1"/>
          </p:cNvSpPr>
          <p:nvPr>
            <p:ph idx="1"/>
          </p:nvPr>
        </p:nvSpPr>
        <p:spPr>
          <a:xfrm>
            <a:off x="457200" y="1285860"/>
            <a:ext cx="8229600" cy="5168948"/>
          </a:xfrm>
        </p:spPr>
        <p:txBody>
          <a:bodyPr>
            <a:normAutofit fontScale="85000" lnSpcReduction="20000"/>
          </a:bodyPr>
          <a:lstStyle/>
          <a:p>
            <a:pPr>
              <a:buNone/>
            </a:pPr>
            <a:r>
              <a:rPr lang="ru-RU" dirty="0" smtClean="0"/>
              <a:t>	</a:t>
            </a:r>
            <a:r>
              <a:rPr lang="ru-RU" sz="2800" dirty="0" smtClean="0"/>
              <a:t>Организмы</a:t>
            </a:r>
            <a:r>
              <a:rPr lang="ru-RU" sz="2800" dirty="0"/>
              <a:t>, потребляющие органическое вещество и перерабатывающие его в новые формы, называют ... . </a:t>
            </a:r>
            <a:endParaRPr lang="ru-RU" sz="2800" dirty="0" smtClean="0"/>
          </a:p>
          <a:p>
            <a:pPr>
              <a:buNone/>
            </a:pPr>
            <a:r>
              <a:rPr lang="ru-RU" sz="2800" dirty="0"/>
              <a:t>	</a:t>
            </a:r>
            <a:r>
              <a:rPr lang="ru-RU" sz="2800" dirty="0" smtClean="0"/>
              <a:t>Они </a:t>
            </a:r>
            <a:r>
              <a:rPr lang="ru-RU" sz="2800" dirty="0"/>
              <a:t>представлены в основном видами, относящимися к ... миру. </a:t>
            </a:r>
            <a:endParaRPr lang="ru-RU" sz="2800" dirty="0" smtClean="0"/>
          </a:p>
          <a:p>
            <a:pPr>
              <a:buNone/>
            </a:pPr>
            <a:r>
              <a:rPr lang="ru-RU" sz="2800" dirty="0"/>
              <a:t>	</a:t>
            </a:r>
            <a:r>
              <a:rPr lang="ru-RU" sz="2800" dirty="0" smtClean="0"/>
              <a:t>Организмы</a:t>
            </a:r>
            <a:r>
              <a:rPr lang="ru-RU" sz="2800" dirty="0"/>
              <a:t>, потребляющие органическое вещество и полностью разлагающие его до минеральных соединений, называют ... . </a:t>
            </a:r>
            <a:endParaRPr lang="ru-RU" sz="2800" dirty="0" smtClean="0"/>
          </a:p>
          <a:p>
            <a:pPr>
              <a:buNone/>
            </a:pPr>
            <a:r>
              <a:rPr lang="ru-RU" sz="2800" dirty="0"/>
              <a:t>	</a:t>
            </a:r>
            <a:r>
              <a:rPr lang="ru-RU" sz="2800" dirty="0" smtClean="0"/>
              <a:t>Они </a:t>
            </a:r>
            <a:r>
              <a:rPr lang="ru-RU" sz="2800" dirty="0"/>
              <a:t>представлены видами, относящимися к ... и ... . Организмы, которые потребляют минеральные соединения и, используя внешнюю энергию, синтезируют органические вещества, называют ... . </a:t>
            </a:r>
            <a:endParaRPr lang="ru-RU" sz="2800" dirty="0" smtClean="0"/>
          </a:p>
          <a:p>
            <a:pPr>
              <a:buNone/>
            </a:pPr>
            <a:r>
              <a:rPr lang="ru-RU" sz="2800" dirty="0"/>
              <a:t>	</a:t>
            </a:r>
            <a:r>
              <a:rPr lang="ru-RU" sz="2800" dirty="0" smtClean="0"/>
              <a:t>Они </a:t>
            </a:r>
            <a:r>
              <a:rPr lang="ru-RU" sz="2800" dirty="0"/>
              <a:t>представлены в основном видами, относящимися к ... миру.</a:t>
            </a:r>
          </a:p>
          <a:p>
            <a:endParaRPr lang="ru-RU"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Ответы:</a:t>
            </a:r>
            <a:endParaRPr lang="ru-RU" dirty="0"/>
          </a:p>
        </p:txBody>
      </p:sp>
      <p:sp>
        <p:nvSpPr>
          <p:cNvPr id="3" name="Содержимое 2"/>
          <p:cNvSpPr>
            <a:spLocks noGrp="1"/>
          </p:cNvSpPr>
          <p:nvPr>
            <p:ph sz="half" idx="1"/>
          </p:nvPr>
        </p:nvSpPr>
        <p:spPr/>
        <p:txBody>
          <a:bodyPr/>
          <a:lstStyle/>
          <a:p>
            <a:r>
              <a:rPr lang="ru-RU" dirty="0" err="1"/>
              <a:t>консументами</a:t>
            </a:r>
            <a:r>
              <a:rPr lang="ru-RU" dirty="0"/>
              <a:t>, </a:t>
            </a:r>
            <a:endParaRPr lang="ru-RU" dirty="0" smtClean="0"/>
          </a:p>
          <a:p>
            <a:r>
              <a:rPr lang="ru-RU" dirty="0" smtClean="0"/>
              <a:t>животному</a:t>
            </a:r>
            <a:r>
              <a:rPr lang="ru-RU" dirty="0"/>
              <a:t>, </a:t>
            </a:r>
            <a:endParaRPr lang="ru-RU" dirty="0" smtClean="0"/>
          </a:p>
          <a:p>
            <a:r>
              <a:rPr lang="ru-RU" dirty="0" err="1" smtClean="0"/>
              <a:t>редуцентами</a:t>
            </a:r>
            <a:r>
              <a:rPr lang="ru-RU" dirty="0"/>
              <a:t>, </a:t>
            </a:r>
            <a:endParaRPr lang="ru-RU" dirty="0" smtClean="0"/>
          </a:p>
          <a:p>
            <a:r>
              <a:rPr lang="ru-RU" dirty="0" smtClean="0"/>
              <a:t>грибам </a:t>
            </a:r>
            <a:r>
              <a:rPr lang="ru-RU" dirty="0"/>
              <a:t>и бактериям, </a:t>
            </a:r>
            <a:endParaRPr lang="ru-RU" dirty="0" smtClean="0"/>
          </a:p>
          <a:p>
            <a:r>
              <a:rPr lang="ru-RU" dirty="0" smtClean="0"/>
              <a:t>продуцентами</a:t>
            </a:r>
            <a:r>
              <a:rPr lang="ru-RU" dirty="0"/>
              <a:t>, </a:t>
            </a:r>
            <a:endParaRPr lang="ru-RU" dirty="0" smtClean="0"/>
          </a:p>
          <a:p>
            <a:r>
              <a:rPr lang="ru-RU" dirty="0" smtClean="0"/>
              <a:t>растительному</a:t>
            </a:r>
            <a:endParaRPr lang="ru-RU" dirty="0"/>
          </a:p>
        </p:txBody>
      </p:sp>
      <p:pic>
        <p:nvPicPr>
          <p:cNvPr id="1026" name="Picture 2" descr="C:\Users\sergey\Pictures\Организатор клипов (Microsoft)\j0439551.jpg"/>
          <p:cNvPicPr>
            <a:picLocks noGrp="1" noChangeAspect="1" noChangeArrowheads="1"/>
          </p:cNvPicPr>
          <p:nvPr>
            <p:ph sz="half" idx="2"/>
          </p:nvPr>
        </p:nvPicPr>
        <p:blipFill>
          <a:blip r:embed="rId2"/>
          <a:stretch>
            <a:fillRect/>
          </a:stretch>
        </p:blipFill>
        <p:spPr bwMode="auto">
          <a:xfrm>
            <a:off x="5156691" y="1722438"/>
            <a:ext cx="3021618" cy="452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экологические факторы.gif"/>
          <p:cNvPicPr>
            <a:picLocks noChangeAspect="1"/>
          </p:cNvPicPr>
          <p:nvPr/>
        </p:nvPicPr>
        <p:blipFill>
          <a:blip r:embed="rId2"/>
          <a:srcRect l="7692" t="13136" r="10767" b="10696"/>
          <a:stretch>
            <a:fillRect/>
          </a:stretch>
        </p:blipFill>
        <p:spPr>
          <a:xfrm>
            <a:off x="1887973" y="285729"/>
            <a:ext cx="5541547" cy="6469856"/>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dirty="0" smtClean="0"/>
              <a:t>Опосредованное действие факторов</a:t>
            </a:r>
            <a:endParaRPr lang="ru-RU" dirty="0"/>
          </a:p>
        </p:txBody>
      </p:sp>
      <p:pic>
        <p:nvPicPr>
          <p:cNvPr id="7" name="Содержимое 6" descr="20213202.jpg"/>
          <p:cNvPicPr>
            <a:picLocks noGrp="1" noChangeAspect="1"/>
          </p:cNvPicPr>
          <p:nvPr>
            <p:ph idx="1"/>
          </p:nvPr>
        </p:nvPicPr>
        <p:blipFill>
          <a:blip r:embed="rId2"/>
          <a:stretch>
            <a:fillRect/>
          </a:stretch>
        </p:blipFill>
        <p:spPr>
          <a:xfrm>
            <a:off x="285720" y="2428868"/>
            <a:ext cx="5486400" cy="3594100"/>
          </a:xfrm>
        </p:spPr>
      </p:pic>
      <p:graphicFrame>
        <p:nvGraphicFramePr>
          <p:cNvPr id="8" name="Схема 7"/>
          <p:cNvGraphicFramePr/>
          <p:nvPr/>
        </p:nvGraphicFramePr>
        <p:xfrm>
          <a:off x="3786182" y="257174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Закон оптимума</a:t>
            </a:r>
          </a:p>
        </p:txBody>
      </p:sp>
      <p:pic>
        <p:nvPicPr>
          <p:cNvPr id="4" name="Содержимое 3" descr="законы факторов.jpg"/>
          <p:cNvPicPr>
            <a:picLocks noGrp="1" noChangeAspect="1"/>
          </p:cNvPicPr>
          <p:nvPr>
            <p:ph idx="1"/>
          </p:nvPr>
        </p:nvPicPr>
        <p:blipFill>
          <a:blip r:embed="rId2"/>
          <a:stretch>
            <a:fillRect/>
          </a:stretch>
        </p:blipFill>
        <p:spPr>
          <a:xfrm>
            <a:off x="1857356" y="2143116"/>
            <a:ext cx="5208136" cy="2677328"/>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Экологическая валентность </a:t>
            </a:r>
            <a:endParaRPr lang="ru-RU" dirty="0"/>
          </a:p>
        </p:txBody>
      </p:sp>
      <p:graphicFrame>
        <p:nvGraphicFramePr>
          <p:cNvPr id="4" name="Содержимое 3"/>
          <p:cNvGraphicFramePr>
            <a:graphicFrameLocks noGrp="1"/>
          </p:cNvGraphicFramePr>
          <p:nvPr>
            <p:ph sz="half" idx="1"/>
          </p:nvPr>
        </p:nvGraphicFramePr>
        <p:xfrm>
          <a:off x="500034" y="2857496"/>
          <a:ext cx="8258204" cy="3811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одержимое 7"/>
          <p:cNvSpPr>
            <a:spLocks noGrp="1"/>
          </p:cNvSpPr>
          <p:nvPr>
            <p:ph sz="half" idx="2"/>
          </p:nvPr>
        </p:nvSpPr>
        <p:spPr>
          <a:xfrm>
            <a:off x="357158" y="1714489"/>
            <a:ext cx="8472518" cy="1214446"/>
          </a:xfrm>
        </p:spPr>
        <p:txBody>
          <a:bodyPr>
            <a:normAutofit lnSpcReduction="10000"/>
          </a:bodyPr>
          <a:lstStyle/>
          <a:p>
            <a:r>
              <a:rPr lang="ru-RU" dirty="0" smtClean="0"/>
              <a:t>Пределы между критическими точками называют экологической валентностью вида по отношению к фактору. </a:t>
            </a:r>
            <a:endParaRPr lang="ru-RU"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Лимитирующие факторы</a:t>
            </a:r>
            <a:endParaRPr lang="ru-RU" dirty="0"/>
          </a:p>
        </p:txBody>
      </p:sp>
      <p:pic>
        <p:nvPicPr>
          <p:cNvPr id="7" name="Содержимое 6" descr="либих.jpg"/>
          <p:cNvPicPr>
            <a:picLocks noGrp="1" noChangeAspect="1"/>
          </p:cNvPicPr>
          <p:nvPr>
            <p:ph sz="half" idx="1"/>
          </p:nvPr>
        </p:nvPicPr>
        <p:blipFill>
          <a:blip r:embed="rId2"/>
          <a:stretch>
            <a:fillRect/>
          </a:stretch>
        </p:blipFill>
        <p:spPr>
          <a:xfrm>
            <a:off x="938212" y="1985169"/>
            <a:ext cx="3076575" cy="4000500"/>
          </a:xfrm>
        </p:spPr>
      </p:pic>
      <p:sp>
        <p:nvSpPr>
          <p:cNvPr id="6" name="Содержимое 5"/>
          <p:cNvSpPr>
            <a:spLocks noGrp="1"/>
          </p:cNvSpPr>
          <p:nvPr>
            <p:ph sz="half" idx="2"/>
          </p:nvPr>
        </p:nvSpPr>
        <p:spPr/>
        <p:txBody>
          <a:bodyPr>
            <a:normAutofit fontScale="85000" lnSpcReduction="10000"/>
          </a:bodyPr>
          <a:lstStyle/>
          <a:p>
            <a:r>
              <a:rPr lang="ru-RU" dirty="0"/>
              <a:t>в 19 веке Либих (</a:t>
            </a:r>
            <a:r>
              <a:rPr lang="ru-RU" dirty="0" err="1"/>
              <a:t>Liebig</a:t>
            </a:r>
            <a:r>
              <a:rPr lang="ru-RU" dirty="0"/>
              <a:t>, 1840), изучая влияние различных микроэлементов на рост растений, установил: рост растений ограничивается элементом, концентрация которого лежит в минимуме. Фактор, находящийся в недостатке, был назван лимитирующим.</a:t>
            </a: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492</TotalTime>
  <Words>200</Words>
  <Application>Microsoft Office PowerPoint</Application>
  <PresentationFormat>Экран (4:3)</PresentationFormat>
  <Paragraphs>36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Яркая</vt:lpstr>
      <vt:lpstr>Экологические факторы</vt:lpstr>
      <vt:lpstr>Цель</vt:lpstr>
      <vt:lpstr>Подумай</vt:lpstr>
      <vt:lpstr>Ответы:</vt:lpstr>
      <vt:lpstr>Слайд 5</vt:lpstr>
      <vt:lpstr>Опосредованное действие факторов</vt:lpstr>
      <vt:lpstr>Закон оптимума</vt:lpstr>
      <vt:lpstr>Экологическая валентность </vt:lpstr>
      <vt:lpstr>Лимитирующие факторы</vt:lpstr>
      <vt:lpstr>БочкатЛибиха</vt:lpstr>
      <vt:lpstr>Подумай!</vt:lpstr>
      <vt:lpstr>Слайд 12</vt:lpstr>
      <vt:lpstr>Домашнее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Экологические факторы</dc:title>
  <dc:creator>sergey</dc:creator>
  <cp:lastModifiedBy>sergey</cp:lastModifiedBy>
  <cp:revision>27</cp:revision>
  <dcterms:created xsi:type="dcterms:W3CDTF">2009-11-16T19:25:20Z</dcterms:created>
  <dcterms:modified xsi:type="dcterms:W3CDTF">2009-11-17T03:37:41Z</dcterms:modified>
</cp:coreProperties>
</file>