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5" r:id="rId11"/>
    <p:sldId id="261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7D341-96C3-4F2E-9A5C-6F306A74B61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A9653E-97EB-4174-B897-B83103FD0844}">
      <dgm:prSet phldrT="[Текст]" custT="1"/>
      <dgm:spPr/>
      <dgm:t>
        <a:bodyPr/>
        <a:lstStyle/>
        <a:p>
          <a:r>
            <a:rPr lang="ru-RU" sz="2400" dirty="0" smtClean="0"/>
            <a:t>клетка</a:t>
          </a:r>
          <a:endParaRPr lang="ru-RU" sz="2400" dirty="0"/>
        </a:p>
      </dgm:t>
    </dgm:pt>
    <dgm:pt modelId="{D4F46B6F-2AC5-4E2B-8346-6357EB8EB47C}" type="parTrans" cxnId="{E0971281-A66D-4B14-B97B-6DBBF79F2B20}">
      <dgm:prSet/>
      <dgm:spPr/>
      <dgm:t>
        <a:bodyPr/>
        <a:lstStyle/>
        <a:p>
          <a:endParaRPr lang="ru-RU"/>
        </a:p>
      </dgm:t>
    </dgm:pt>
    <dgm:pt modelId="{227214A0-B264-46A8-BBAD-ABB6668E1530}" type="sibTrans" cxnId="{E0971281-A66D-4B14-B97B-6DBBF79F2B20}">
      <dgm:prSet/>
      <dgm:spPr/>
      <dgm:t>
        <a:bodyPr/>
        <a:lstStyle/>
        <a:p>
          <a:endParaRPr lang="ru-RU"/>
        </a:p>
      </dgm:t>
    </dgm:pt>
    <dgm:pt modelId="{E9CB8667-64DE-4366-A622-25A39708F113}">
      <dgm:prSet phldrT="[Текст]" custT="1"/>
      <dgm:spPr/>
      <dgm:t>
        <a:bodyPr/>
        <a:lstStyle/>
        <a:p>
          <a:r>
            <a:rPr lang="ru-RU" sz="1800" dirty="0" smtClean="0"/>
            <a:t>Клеточная оболочка</a:t>
          </a:r>
          <a:endParaRPr lang="ru-RU" sz="1800" dirty="0"/>
        </a:p>
      </dgm:t>
    </dgm:pt>
    <dgm:pt modelId="{1ECAC45E-DC54-45BC-9C7A-D4E08EA0AE95}" type="parTrans" cxnId="{13F7FA2C-37F5-498B-98DA-F0463C5E8777}">
      <dgm:prSet/>
      <dgm:spPr/>
      <dgm:t>
        <a:bodyPr/>
        <a:lstStyle/>
        <a:p>
          <a:endParaRPr lang="ru-RU"/>
        </a:p>
      </dgm:t>
    </dgm:pt>
    <dgm:pt modelId="{5E34CB7B-8966-4F84-924C-66F14D896950}" type="sibTrans" cxnId="{13F7FA2C-37F5-498B-98DA-F0463C5E8777}">
      <dgm:prSet/>
      <dgm:spPr/>
      <dgm:t>
        <a:bodyPr/>
        <a:lstStyle/>
        <a:p>
          <a:endParaRPr lang="ru-RU"/>
        </a:p>
      </dgm:t>
    </dgm:pt>
    <dgm:pt modelId="{182266E0-BFC8-47BE-9DFE-26B50537396D}">
      <dgm:prSet phldrT="[Текст]" custT="1"/>
      <dgm:spPr/>
      <dgm:t>
        <a:bodyPr/>
        <a:lstStyle/>
        <a:p>
          <a:r>
            <a:rPr lang="ru-RU" sz="1200" dirty="0" smtClean="0"/>
            <a:t>Органоиды и включения</a:t>
          </a:r>
          <a:endParaRPr lang="ru-RU" sz="1200" dirty="0"/>
        </a:p>
      </dgm:t>
    </dgm:pt>
    <dgm:pt modelId="{04AF566D-1B9F-4EAD-8D21-FC7C36EA70F7}" type="parTrans" cxnId="{72AE7840-ADF1-462E-A5BD-8DDBF9D0E1F6}">
      <dgm:prSet/>
      <dgm:spPr/>
      <dgm:t>
        <a:bodyPr/>
        <a:lstStyle/>
        <a:p>
          <a:endParaRPr lang="ru-RU"/>
        </a:p>
      </dgm:t>
    </dgm:pt>
    <dgm:pt modelId="{0BDB19D0-7BC0-42F1-A3B7-49483F243B07}" type="sibTrans" cxnId="{72AE7840-ADF1-462E-A5BD-8DDBF9D0E1F6}">
      <dgm:prSet/>
      <dgm:spPr/>
      <dgm:t>
        <a:bodyPr/>
        <a:lstStyle/>
        <a:p>
          <a:endParaRPr lang="ru-RU"/>
        </a:p>
      </dgm:t>
    </dgm:pt>
    <dgm:pt modelId="{DE72DFD5-3688-44DC-A6BE-291F86DFC968}">
      <dgm:prSet phldrT="[Текст]" custT="1"/>
      <dgm:spPr/>
      <dgm:t>
        <a:bodyPr/>
        <a:lstStyle/>
        <a:p>
          <a:r>
            <a:rPr lang="ru-RU" sz="1800" dirty="0" smtClean="0"/>
            <a:t>Цитоплазма</a:t>
          </a:r>
          <a:endParaRPr lang="ru-RU" sz="1800" dirty="0"/>
        </a:p>
      </dgm:t>
    </dgm:pt>
    <dgm:pt modelId="{CF2C1DA4-B3A7-4986-B6B4-42F93B648AB1}" type="parTrans" cxnId="{C01C3AEA-B8BE-49E3-AA77-8FB7C65B9BFC}">
      <dgm:prSet/>
      <dgm:spPr/>
      <dgm:t>
        <a:bodyPr/>
        <a:lstStyle/>
        <a:p>
          <a:endParaRPr lang="ru-RU"/>
        </a:p>
      </dgm:t>
    </dgm:pt>
    <dgm:pt modelId="{7D72544C-0A3D-4908-B37B-73BC02012742}" type="sibTrans" cxnId="{C01C3AEA-B8BE-49E3-AA77-8FB7C65B9BFC}">
      <dgm:prSet/>
      <dgm:spPr/>
      <dgm:t>
        <a:bodyPr/>
        <a:lstStyle/>
        <a:p>
          <a:endParaRPr lang="ru-RU"/>
        </a:p>
      </dgm:t>
    </dgm:pt>
    <dgm:pt modelId="{FBA7EECC-8760-4F53-AAD7-0D1DF283E1BA}">
      <dgm:prSet phldrT="[Текст]" custT="1"/>
      <dgm:spPr/>
      <dgm:t>
        <a:bodyPr/>
        <a:lstStyle/>
        <a:p>
          <a:r>
            <a:rPr lang="ru-RU" sz="1400" dirty="0" smtClean="0"/>
            <a:t>Живое содержимое</a:t>
          </a:r>
          <a:endParaRPr lang="ru-RU" sz="1400" dirty="0"/>
        </a:p>
      </dgm:t>
    </dgm:pt>
    <dgm:pt modelId="{4B1FE017-B6E2-4503-A72C-2015485EAB83}" type="parTrans" cxnId="{F3AF709E-D69A-4A45-8980-2BF4F12CB910}">
      <dgm:prSet/>
      <dgm:spPr/>
      <dgm:t>
        <a:bodyPr/>
        <a:lstStyle/>
        <a:p>
          <a:endParaRPr lang="ru-RU"/>
        </a:p>
      </dgm:t>
    </dgm:pt>
    <dgm:pt modelId="{4842F445-61C9-4D9E-AB6A-BA6205B8D748}" type="sibTrans" cxnId="{F3AF709E-D69A-4A45-8980-2BF4F12CB910}">
      <dgm:prSet/>
      <dgm:spPr/>
      <dgm:t>
        <a:bodyPr/>
        <a:lstStyle/>
        <a:p>
          <a:endParaRPr lang="ru-RU"/>
        </a:p>
      </dgm:t>
    </dgm:pt>
    <dgm:pt modelId="{764045D0-CC72-4458-9EC7-1CAF02CD5FF6}">
      <dgm:prSet phldrT="[Текст]" custT="1"/>
      <dgm:spPr/>
      <dgm:t>
        <a:bodyPr/>
        <a:lstStyle/>
        <a:p>
          <a:r>
            <a:rPr lang="ru-RU" sz="2000" dirty="0" smtClean="0"/>
            <a:t>Ядро</a:t>
          </a:r>
          <a:endParaRPr lang="ru-RU" sz="2000" dirty="0"/>
        </a:p>
      </dgm:t>
    </dgm:pt>
    <dgm:pt modelId="{7EF32A27-B302-4F3F-BDC6-DB445CFD4B90}" type="parTrans" cxnId="{351A3108-392A-4967-912A-A415D1C2D307}">
      <dgm:prSet/>
      <dgm:spPr/>
      <dgm:t>
        <a:bodyPr/>
        <a:lstStyle/>
        <a:p>
          <a:endParaRPr lang="ru-RU"/>
        </a:p>
      </dgm:t>
    </dgm:pt>
    <dgm:pt modelId="{60758178-2F4B-4C0B-9363-F2CC8CA94A0B}" type="sibTrans" cxnId="{351A3108-392A-4967-912A-A415D1C2D307}">
      <dgm:prSet/>
      <dgm:spPr/>
      <dgm:t>
        <a:bodyPr/>
        <a:lstStyle/>
        <a:p>
          <a:endParaRPr lang="ru-RU"/>
        </a:p>
      </dgm:t>
    </dgm:pt>
    <dgm:pt modelId="{72A768EB-F3C1-4DC3-8594-7DCD82CC9A82}" type="pres">
      <dgm:prSet presAssocID="{5E87D341-96C3-4F2E-9A5C-6F306A74B61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3433C1-7B1E-4995-89ED-1C8241B28852}" type="pres">
      <dgm:prSet presAssocID="{7FA9653E-97EB-4174-B897-B83103FD0844}" presName="vertOne" presStyleCnt="0"/>
      <dgm:spPr/>
    </dgm:pt>
    <dgm:pt modelId="{0AAE9777-B332-4782-931B-6DCA81E7C877}" type="pres">
      <dgm:prSet presAssocID="{7FA9653E-97EB-4174-B897-B83103FD0844}" presName="txOne" presStyleLbl="node0" presStyleIdx="0" presStyleCnt="1" custLinFactY="-197084" custLinFactNeighborX="-77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D8525A-2DCC-4FE6-9304-5B3D798D5881}" type="pres">
      <dgm:prSet presAssocID="{7FA9653E-97EB-4174-B897-B83103FD0844}" presName="parTransOne" presStyleCnt="0"/>
      <dgm:spPr/>
    </dgm:pt>
    <dgm:pt modelId="{18E95C77-8800-4E64-970E-4F7804E7C99F}" type="pres">
      <dgm:prSet presAssocID="{7FA9653E-97EB-4174-B897-B83103FD0844}" presName="horzOne" presStyleCnt="0"/>
      <dgm:spPr/>
    </dgm:pt>
    <dgm:pt modelId="{363A258B-D739-40F6-A8A2-663E2419B957}" type="pres">
      <dgm:prSet presAssocID="{E9CB8667-64DE-4366-A622-25A39708F113}" presName="vertTwo" presStyleCnt="0"/>
      <dgm:spPr/>
    </dgm:pt>
    <dgm:pt modelId="{1BC68C04-4C76-4532-8C11-05987E522947}" type="pres">
      <dgm:prSet presAssocID="{E9CB8667-64DE-4366-A622-25A39708F11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3CC2FE-A9A8-4E2C-B4F2-CFF0C4789219}" type="pres">
      <dgm:prSet presAssocID="{E9CB8667-64DE-4366-A622-25A39708F113}" presName="parTransTwo" presStyleCnt="0"/>
      <dgm:spPr/>
    </dgm:pt>
    <dgm:pt modelId="{EF58C103-3E69-4918-B2E8-DACF7C85151C}" type="pres">
      <dgm:prSet presAssocID="{E9CB8667-64DE-4366-A622-25A39708F113}" presName="horzTwo" presStyleCnt="0"/>
      <dgm:spPr/>
    </dgm:pt>
    <dgm:pt modelId="{6E56E835-9805-4D5B-94C0-4DFC8252D917}" type="pres">
      <dgm:prSet presAssocID="{182266E0-BFC8-47BE-9DFE-26B50537396D}" presName="vertThree" presStyleCnt="0"/>
      <dgm:spPr/>
    </dgm:pt>
    <dgm:pt modelId="{83973FB0-8054-471E-8234-3875B593C65B}" type="pres">
      <dgm:prSet presAssocID="{182266E0-BFC8-47BE-9DFE-26B50537396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A6C978-4755-4436-80A4-E1041A43A142}" type="pres">
      <dgm:prSet presAssocID="{182266E0-BFC8-47BE-9DFE-26B50537396D}" presName="horzThree" presStyleCnt="0"/>
      <dgm:spPr/>
    </dgm:pt>
    <dgm:pt modelId="{07593132-3C0E-4D6F-BA20-7033423F8EC1}" type="pres">
      <dgm:prSet presAssocID="{0BDB19D0-7BC0-42F1-A3B7-49483F243B07}" presName="sibSpaceThree" presStyleCnt="0"/>
      <dgm:spPr/>
    </dgm:pt>
    <dgm:pt modelId="{6B67F632-48A5-4C78-929F-83339145EF7C}" type="pres">
      <dgm:prSet presAssocID="{DE72DFD5-3688-44DC-A6BE-291F86DFC968}" presName="vertThree" presStyleCnt="0"/>
      <dgm:spPr/>
    </dgm:pt>
    <dgm:pt modelId="{13314DE7-40BB-45F6-B391-0DF50A3C282C}" type="pres">
      <dgm:prSet presAssocID="{DE72DFD5-3688-44DC-A6BE-291F86DFC96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FA7078-15AE-4313-87E4-4EDCBDCB8A91}" type="pres">
      <dgm:prSet presAssocID="{DE72DFD5-3688-44DC-A6BE-291F86DFC968}" presName="horzThree" presStyleCnt="0"/>
      <dgm:spPr/>
    </dgm:pt>
    <dgm:pt modelId="{6C81A9F4-7E05-4EF4-A39C-5502F296F68E}" type="pres">
      <dgm:prSet presAssocID="{5E34CB7B-8966-4F84-924C-66F14D896950}" presName="sibSpaceTwo" presStyleCnt="0"/>
      <dgm:spPr/>
    </dgm:pt>
    <dgm:pt modelId="{C9784963-4D3A-40E6-ACAB-589CC956124D}" type="pres">
      <dgm:prSet presAssocID="{FBA7EECC-8760-4F53-AAD7-0D1DF283E1BA}" presName="vertTwo" presStyleCnt="0"/>
      <dgm:spPr/>
    </dgm:pt>
    <dgm:pt modelId="{060EA30F-3D01-4C72-B17D-BF7D9AAEB576}" type="pres">
      <dgm:prSet presAssocID="{FBA7EECC-8760-4F53-AAD7-0D1DF283E1B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087F7B-F639-4DE0-9804-A60946BDC704}" type="pres">
      <dgm:prSet presAssocID="{FBA7EECC-8760-4F53-AAD7-0D1DF283E1BA}" presName="parTransTwo" presStyleCnt="0"/>
      <dgm:spPr/>
    </dgm:pt>
    <dgm:pt modelId="{4EEA1321-6E08-403F-962A-4C39D1597A49}" type="pres">
      <dgm:prSet presAssocID="{FBA7EECC-8760-4F53-AAD7-0D1DF283E1BA}" presName="horzTwo" presStyleCnt="0"/>
      <dgm:spPr/>
    </dgm:pt>
    <dgm:pt modelId="{9723F66B-8A94-4736-98E3-8480993235CB}" type="pres">
      <dgm:prSet presAssocID="{764045D0-CC72-4458-9EC7-1CAF02CD5FF6}" presName="vertThree" presStyleCnt="0"/>
      <dgm:spPr/>
    </dgm:pt>
    <dgm:pt modelId="{B8D05CC2-4878-4D83-8A21-E61919CEFBF0}" type="pres">
      <dgm:prSet presAssocID="{764045D0-CC72-4458-9EC7-1CAF02CD5FF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CBA7AA-E3F5-4401-A49B-BD3B34185403}" type="pres">
      <dgm:prSet presAssocID="{764045D0-CC72-4458-9EC7-1CAF02CD5FF6}" presName="horzThree" presStyleCnt="0"/>
      <dgm:spPr/>
    </dgm:pt>
  </dgm:ptLst>
  <dgm:cxnLst>
    <dgm:cxn modelId="{3F628791-2B22-4BC9-B390-747F03229497}" type="presOf" srcId="{7FA9653E-97EB-4174-B897-B83103FD0844}" destId="{0AAE9777-B332-4782-931B-6DCA81E7C877}" srcOrd="0" destOrd="0" presId="urn:microsoft.com/office/officeart/2005/8/layout/hierarchy4"/>
    <dgm:cxn modelId="{72AE7840-ADF1-462E-A5BD-8DDBF9D0E1F6}" srcId="{E9CB8667-64DE-4366-A622-25A39708F113}" destId="{182266E0-BFC8-47BE-9DFE-26B50537396D}" srcOrd="0" destOrd="0" parTransId="{04AF566D-1B9F-4EAD-8D21-FC7C36EA70F7}" sibTransId="{0BDB19D0-7BC0-42F1-A3B7-49483F243B07}"/>
    <dgm:cxn modelId="{F3AF709E-D69A-4A45-8980-2BF4F12CB910}" srcId="{7FA9653E-97EB-4174-B897-B83103FD0844}" destId="{FBA7EECC-8760-4F53-AAD7-0D1DF283E1BA}" srcOrd="1" destOrd="0" parTransId="{4B1FE017-B6E2-4503-A72C-2015485EAB83}" sibTransId="{4842F445-61C9-4D9E-AB6A-BA6205B8D748}"/>
    <dgm:cxn modelId="{9A4523FD-BEA2-45EE-BEBB-3A19F407C767}" type="presOf" srcId="{DE72DFD5-3688-44DC-A6BE-291F86DFC968}" destId="{13314DE7-40BB-45F6-B391-0DF50A3C282C}" srcOrd="0" destOrd="0" presId="urn:microsoft.com/office/officeart/2005/8/layout/hierarchy4"/>
    <dgm:cxn modelId="{13F7FA2C-37F5-498B-98DA-F0463C5E8777}" srcId="{7FA9653E-97EB-4174-B897-B83103FD0844}" destId="{E9CB8667-64DE-4366-A622-25A39708F113}" srcOrd="0" destOrd="0" parTransId="{1ECAC45E-DC54-45BC-9C7A-D4E08EA0AE95}" sibTransId="{5E34CB7B-8966-4F84-924C-66F14D896950}"/>
    <dgm:cxn modelId="{C01C3AEA-B8BE-49E3-AA77-8FB7C65B9BFC}" srcId="{E9CB8667-64DE-4366-A622-25A39708F113}" destId="{DE72DFD5-3688-44DC-A6BE-291F86DFC968}" srcOrd="1" destOrd="0" parTransId="{CF2C1DA4-B3A7-4986-B6B4-42F93B648AB1}" sibTransId="{7D72544C-0A3D-4908-B37B-73BC02012742}"/>
    <dgm:cxn modelId="{0F3A53F5-239F-4BB6-9C8D-03AC79F84EBF}" type="presOf" srcId="{5E87D341-96C3-4F2E-9A5C-6F306A74B611}" destId="{72A768EB-F3C1-4DC3-8594-7DCD82CC9A82}" srcOrd="0" destOrd="0" presId="urn:microsoft.com/office/officeart/2005/8/layout/hierarchy4"/>
    <dgm:cxn modelId="{23B77F72-B10C-4E3F-825A-2D68816ECC7D}" type="presOf" srcId="{E9CB8667-64DE-4366-A622-25A39708F113}" destId="{1BC68C04-4C76-4532-8C11-05987E522947}" srcOrd="0" destOrd="0" presId="urn:microsoft.com/office/officeart/2005/8/layout/hierarchy4"/>
    <dgm:cxn modelId="{351A3108-392A-4967-912A-A415D1C2D307}" srcId="{FBA7EECC-8760-4F53-AAD7-0D1DF283E1BA}" destId="{764045D0-CC72-4458-9EC7-1CAF02CD5FF6}" srcOrd="0" destOrd="0" parTransId="{7EF32A27-B302-4F3F-BDC6-DB445CFD4B90}" sibTransId="{60758178-2F4B-4C0B-9363-F2CC8CA94A0B}"/>
    <dgm:cxn modelId="{4A44BC71-C877-43B6-8320-466673B6A8EE}" type="presOf" srcId="{764045D0-CC72-4458-9EC7-1CAF02CD5FF6}" destId="{B8D05CC2-4878-4D83-8A21-E61919CEFBF0}" srcOrd="0" destOrd="0" presId="urn:microsoft.com/office/officeart/2005/8/layout/hierarchy4"/>
    <dgm:cxn modelId="{88F8D7E4-B6E5-4A31-B022-08D6CAE819D3}" type="presOf" srcId="{182266E0-BFC8-47BE-9DFE-26B50537396D}" destId="{83973FB0-8054-471E-8234-3875B593C65B}" srcOrd="0" destOrd="0" presId="urn:microsoft.com/office/officeart/2005/8/layout/hierarchy4"/>
    <dgm:cxn modelId="{E0971281-A66D-4B14-B97B-6DBBF79F2B20}" srcId="{5E87D341-96C3-4F2E-9A5C-6F306A74B611}" destId="{7FA9653E-97EB-4174-B897-B83103FD0844}" srcOrd="0" destOrd="0" parTransId="{D4F46B6F-2AC5-4E2B-8346-6357EB8EB47C}" sibTransId="{227214A0-B264-46A8-BBAD-ABB6668E1530}"/>
    <dgm:cxn modelId="{E39C85D5-AB39-42C7-A175-A327A772895D}" type="presOf" srcId="{FBA7EECC-8760-4F53-AAD7-0D1DF283E1BA}" destId="{060EA30F-3D01-4C72-B17D-BF7D9AAEB576}" srcOrd="0" destOrd="0" presId="urn:microsoft.com/office/officeart/2005/8/layout/hierarchy4"/>
    <dgm:cxn modelId="{D7D31E88-FD57-4C48-BAF9-FD9CEFBA65DD}" type="presParOf" srcId="{72A768EB-F3C1-4DC3-8594-7DCD82CC9A82}" destId="{A13433C1-7B1E-4995-89ED-1C8241B28852}" srcOrd="0" destOrd="0" presId="urn:microsoft.com/office/officeart/2005/8/layout/hierarchy4"/>
    <dgm:cxn modelId="{4607C7DE-6135-48FC-A950-374BBB531F54}" type="presParOf" srcId="{A13433C1-7B1E-4995-89ED-1C8241B28852}" destId="{0AAE9777-B332-4782-931B-6DCA81E7C877}" srcOrd="0" destOrd="0" presId="urn:microsoft.com/office/officeart/2005/8/layout/hierarchy4"/>
    <dgm:cxn modelId="{08CAF496-8541-4D3F-ABAF-C07956E796A7}" type="presParOf" srcId="{A13433C1-7B1E-4995-89ED-1C8241B28852}" destId="{52D8525A-2DCC-4FE6-9304-5B3D798D5881}" srcOrd="1" destOrd="0" presId="urn:microsoft.com/office/officeart/2005/8/layout/hierarchy4"/>
    <dgm:cxn modelId="{7A5877F1-A55A-4A8F-94F4-964A62A7A56A}" type="presParOf" srcId="{A13433C1-7B1E-4995-89ED-1C8241B28852}" destId="{18E95C77-8800-4E64-970E-4F7804E7C99F}" srcOrd="2" destOrd="0" presId="urn:microsoft.com/office/officeart/2005/8/layout/hierarchy4"/>
    <dgm:cxn modelId="{1E4F1157-8B54-4BE7-9F9F-1A5A608E1E44}" type="presParOf" srcId="{18E95C77-8800-4E64-970E-4F7804E7C99F}" destId="{363A258B-D739-40F6-A8A2-663E2419B957}" srcOrd="0" destOrd="0" presId="urn:microsoft.com/office/officeart/2005/8/layout/hierarchy4"/>
    <dgm:cxn modelId="{74D713E2-B024-4169-A6F7-70FC2F653A45}" type="presParOf" srcId="{363A258B-D739-40F6-A8A2-663E2419B957}" destId="{1BC68C04-4C76-4532-8C11-05987E522947}" srcOrd="0" destOrd="0" presId="urn:microsoft.com/office/officeart/2005/8/layout/hierarchy4"/>
    <dgm:cxn modelId="{FAC7F997-D115-4050-9C45-7F1A1E3E23B4}" type="presParOf" srcId="{363A258B-D739-40F6-A8A2-663E2419B957}" destId="{D23CC2FE-A9A8-4E2C-B4F2-CFF0C4789219}" srcOrd="1" destOrd="0" presId="urn:microsoft.com/office/officeart/2005/8/layout/hierarchy4"/>
    <dgm:cxn modelId="{6A91D183-C44F-4FF7-BDCD-A939DFC8542F}" type="presParOf" srcId="{363A258B-D739-40F6-A8A2-663E2419B957}" destId="{EF58C103-3E69-4918-B2E8-DACF7C85151C}" srcOrd="2" destOrd="0" presId="urn:microsoft.com/office/officeart/2005/8/layout/hierarchy4"/>
    <dgm:cxn modelId="{82B1E082-2DDB-403F-8704-43428A23FC8B}" type="presParOf" srcId="{EF58C103-3E69-4918-B2E8-DACF7C85151C}" destId="{6E56E835-9805-4D5B-94C0-4DFC8252D917}" srcOrd="0" destOrd="0" presId="urn:microsoft.com/office/officeart/2005/8/layout/hierarchy4"/>
    <dgm:cxn modelId="{607C0919-C3E8-4CB9-904B-F11E7D5FA535}" type="presParOf" srcId="{6E56E835-9805-4D5B-94C0-4DFC8252D917}" destId="{83973FB0-8054-471E-8234-3875B593C65B}" srcOrd="0" destOrd="0" presId="urn:microsoft.com/office/officeart/2005/8/layout/hierarchy4"/>
    <dgm:cxn modelId="{019ACB9F-8645-4554-9A76-2D2F6F0265C5}" type="presParOf" srcId="{6E56E835-9805-4D5B-94C0-4DFC8252D917}" destId="{22A6C978-4755-4436-80A4-E1041A43A142}" srcOrd="1" destOrd="0" presId="urn:microsoft.com/office/officeart/2005/8/layout/hierarchy4"/>
    <dgm:cxn modelId="{BD7F77C0-6620-4AB3-837A-51C08B1F1C1C}" type="presParOf" srcId="{EF58C103-3E69-4918-B2E8-DACF7C85151C}" destId="{07593132-3C0E-4D6F-BA20-7033423F8EC1}" srcOrd="1" destOrd="0" presId="urn:microsoft.com/office/officeart/2005/8/layout/hierarchy4"/>
    <dgm:cxn modelId="{09D692AE-6E74-4EB5-9CC1-0296D85ACDB5}" type="presParOf" srcId="{EF58C103-3E69-4918-B2E8-DACF7C85151C}" destId="{6B67F632-48A5-4C78-929F-83339145EF7C}" srcOrd="2" destOrd="0" presId="urn:microsoft.com/office/officeart/2005/8/layout/hierarchy4"/>
    <dgm:cxn modelId="{1ADB76AF-FA76-402D-9EC8-3C0229651DF1}" type="presParOf" srcId="{6B67F632-48A5-4C78-929F-83339145EF7C}" destId="{13314DE7-40BB-45F6-B391-0DF50A3C282C}" srcOrd="0" destOrd="0" presId="urn:microsoft.com/office/officeart/2005/8/layout/hierarchy4"/>
    <dgm:cxn modelId="{DF10E016-D25E-4F79-8AF8-58E2A93C42FA}" type="presParOf" srcId="{6B67F632-48A5-4C78-929F-83339145EF7C}" destId="{4FFA7078-15AE-4313-87E4-4EDCBDCB8A91}" srcOrd="1" destOrd="0" presId="urn:microsoft.com/office/officeart/2005/8/layout/hierarchy4"/>
    <dgm:cxn modelId="{BCED3E4A-89FE-49A4-AA00-B81F3D48FCF9}" type="presParOf" srcId="{18E95C77-8800-4E64-970E-4F7804E7C99F}" destId="{6C81A9F4-7E05-4EF4-A39C-5502F296F68E}" srcOrd="1" destOrd="0" presId="urn:microsoft.com/office/officeart/2005/8/layout/hierarchy4"/>
    <dgm:cxn modelId="{E70D6F3A-0A77-4CA4-A155-58A7F31CE6E3}" type="presParOf" srcId="{18E95C77-8800-4E64-970E-4F7804E7C99F}" destId="{C9784963-4D3A-40E6-ACAB-589CC956124D}" srcOrd="2" destOrd="0" presId="urn:microsoft.com/office/officeart/2005/8/layout/hierarchy4"/>
    <dgm:cxn modelId="{97E785CC-6A53-4E0D-B73A-80EA3C183D10}" type="presParOf" srcId="{C9784963-4D3A-40E6-ACAB-589CC956124D}" destId="{060EA30F-3D01-4C72-B17D-BF7D9AAEB576}" srcOrd="0" destOrd="0" presId="urn:microsoft.com/office/officeart/2005/8/layout/hierarchy4"/>
    <dgm:cxn modelId="{3283B009-B986-49D4-8725-D39DF0CE83AA}" type="presParOf" srcId="{C9784963-4D3A-40E6-ACAB-589CC956124D}" destId="{51087F7B-F639-4DE0-9804-A60946BDC704}" srcOrd="1" destOrd="0" presId="urn:microsoft.com/office/officeart/2005/8/layout/hierarchy4"/>
    <dgm:cxn modelId="{50A3556E-BA88-40C9-9864-BB6D7DE9E77D}" type="presParOf" srcId="{C9784963-4D3A-40E6-ACAB-589CC956124D}" destId="{4EEA1321-6E08-403F-962A-4C39D1597A49}" srcOrd="2" destOrd="0" presId="urn:microsoft.com/office/officeart/2005/8/layout/hierarchy4"/>
    <dgm:cxn modelId="{F6E7C6D2-D0C5-4D24-A19E-CD71E7AA8A62}" type="presParOf" srcId="{4EEA1321-6E08-403F-962A-4C39D1597A49}" destId="{9723F66B-8A94-4736-98E3-8480993235CB}" srcOrd="0" destOrd="0" presId="urn:microsoft.com/office/officeart/2005/8/layout/hierarchy4"/>
    <dgm:cxn modelId="{1F856735-D564-455C-A133-B06F3D34F7AA}" type="presParOf" srcId="{9723F66B-8A94-4736-98E3-8480993235CB}" destId="{B8D05CC2-4878-4D83-8A21-E61919CEFBF0}" srcOrd="0" destOrd="0" presId="urn:microsoft.com/office/officeart/2005/8/layout/hierarchy4"/>
    <dgm:cxn modelId="{561DB4F2-37C9-45D8-803C-785CE2DF3304}" type="presParOf" srcId="{9723F66B-8A94-4736-98E3-8480993235CB}" destId="{25CBA7AA-E3F5-4401-A49B-BD3B34185403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66ED76-28D8-4811-9396-9A698F112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0CE8B9-780D-4074-9DCB-850311F15B94}">
      <dgm:prSet phldrT="[Текст]"/>
      <dgm:spPr/>
      <dgm:t>
        <a:bodyPr/>
        <a:lstStyle/>
        <a:p>
          <a:r>
            <a:rPr lang="ru-RU" dirty="0" smtClean="0"/>
            <a:t>Транспорт</a:t>
          </a:r>
          <a:endParaRPr lang="ru-RU" dirty="0"/>
        </a:p>
      </dgm:t>
    </dgm:pt>
    <dgm:pt modelId="{0DEDD747-D767-414D-A906-62684BC0BA78}" type="parTrans" cxnId="{F3097B72-452B-4C2A-BA2D-A17AEE1AA6AF}">
      <dgm:prSet/>
      <dgm:spPr/>
      <dgm:t>
        <a:bodyPr/>
        <a:lstStyle/>
        <a:p>
          <a:endParaRPr lang="ru-RU"/>
        </a:p>
      </dgm:t>
    </dgm:pt>
    <dgm:pt modelId="{EC1F28E3-8505-41EF-BB8C-26AB3DAB7128}" type="sibTrans" cxnId="{F3097B72-452B-4C2A-BA2D-A17AEE1AA6AF}">
      <dgm:prSet/>
      <dgm:spPr/>
      <dgm:t>
        <a:bodyPr/>
        <a:lstStyle/>
        <a:p>
          <a:endParaRPr lang="ru-RU"/>
        </a:p>
      </dgm:t>
    </dgm:pt>
    <dgm:pt modelId="{AD35A8CA-19E0-4346-908C-7B9AF9566CA0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Активный</a:t>
          </a:r>
          <a:endParaRPr lang="ru-RU" dirty="0"/>
        </a:p>
      </dgm:t>
    </dgm:pt>
    <dgm:pt modelId="{9C72CAAA-78F8-49D7-A247-BB9B85EC04F1}" type="parTrans" cxnId="{9B162510-43D6-417A-8E23-81853141A135}">
      <dgm:prSet/>
      <dgm:spPr/>
      <dgm:t>
        <a:bodyPr/>
        <a:lstStyle/>
        <a:p>
          <a:endParaRPr lang="ru-RU"/>
        </a:p>
      </dgm:t>
    </dgm:pt>
    <dgm:pt modelId="{6C2DE353-4986-4AB9-81D1-629D51546CDA}" type="sibTrans" cxnId="{9B162510-43D6-417A-8E23-81853141A135}">
      <dgm:prSet/>
      <dgm:spPr/>
      <dgm:t>
        <a:bodyPr/>
        <a:lstStyle/>
        <a:p>
          <a:endParaRPr lang="ru-RU"/>
        </a:p>
      </dgm:t>
    </dgm:pt>
    <dgm:pt modelId="{1D1DCF08-CB9E-4ECB-8687-227F70B3AC24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Пассивный</a:t>
          </a:r>
          <a:endParaRPr lang="ru-RU" dirty="0"/>
        </a:p>
      </dgm:t>
    </dgm:pt>
    <dgm:pt modelId="{9C14FDFB-6C23-4DD5-9EE2-9B44EB77E8BF}" type="parTrans" cxnId="{AE0A7553-8642-41C9-859E-856DA930D13F}">
      <dgm:prSet/>
      <dgm:spPr/>
      <dgm:t>
        <a:bodyPr/>
        <a:lstStyle/>
        <a:p>
          <a:endParaRPr lang="ru-RU"/>
        </a:p>
      </dgm:t>
    </dgm:pt>
    <dgm:pt modelId="{CAEC7C70-94D9-4109-A33D-A5334224F0F7}" type="sibTrans" cxnId="{AE0A7553-8642-41C9-859E-856DA930D13F}">
      <dgm:prSet/>
      <dgm:spPr/>
      <dgm:t>
        <a:bodyPr/>
        <a:lstStyle/>
        <a:p>
          <a:endParaRPr lang="ru-RU"/>
        </a:p>
      </dgm:t>
    </dgm:pt>
    <dgm:pt modelId="{429A1463-325A-4FB7-B998-A68573FA4722}">
      <dgm:prSet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Диффузия</a:t>
          </a:r>
          <a:endParaRPr lang="ru-RU" dirty="0"/>
        </a:p>
      </dgm:t>
    </dgm:pt>
    <dgm:pt modelId="{49B11F65-91E4-4E55-83D3-35E11A0A6B90}" type="parTrans" cxnId="{C0380570-EF92-4BE6-A480-D83DBA6A5304}">
      <dgm:prSet/>
      <dgm:spPr/>
      <dgm:t>
        <a:bodyPr/>
        <a:lstStyle/>
        <a:p>
          <a:endParaRPr lang="ru-RU"/>
        </a:p>
      </dgm:t>
    </dgm:pt>
    <dgm:pt modelId="{12AB235D-355B-4D04-9A29-71ADA887CAD6}" type="sibTrans" cxnId="{C0380570-EF92-4BE6-A480-D83DBA6A5304}">
      <dgm:prSet/>
      <dgm:spPr/>
      <dgm:t>
        <a:bodyPr/>
        <a:lstStyle/>
        <a:p>
          <a:endParaRPr lang="ru-RU"/>
        </a:p>
      </dgm:t>
    </dgm:pt>
    <dgm:pt modelId="{ED6E4A67-46BD-4975-A666-6302945E4A41}">
      <dgm:prSet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Осмос</a:t>
          </a:r>
          <a:endParaRPr lang="ru-RU" dirty="0"/>
        </a:p>
      </dgm:t>
    </dgm:pt>
    <dgm:pt modelId="{93CE73B0-7EFB-4752-A57A-0CAA4E1A3B1B}" type="parTrans" cxnId="{90AE47E9-2EBB-45A0-87F0-5A53333FE96E}">
      <dgm:prSet/>
      <dgm:spPr/>
      <dgm:t>
        <a:bodyPr/>
        <a:lstStyle/>
        <a:p>
          <a:endParaRPr lang="ru-RU"/>
        </a:p>
      </dgm:t>
    </dgm:pt>
    <dgm:pt modelId="{37EBF65B-BC4E-4C67-9C08-CAC2E4EFC772}" type="sibTrans" cxnId="{90AE47E9-2EBB-45A0-87F0-5A53333FE96E}">
      <dgm:prSet/>
      <dgm:spPr/>
      <dgm:t>
        <a:bodyPr/>
        <a:lstStyle/>
        <a:p>
          <a:endParaRPr lang="ru-RU"/>
        </a:p>
      </dgm:t>
    </dgm:pt>
    <dgm:pt modelId="{83726EB3-4314-4C29-8E16-B24393EF20B8}" type="pres">
      <dgm:prSet presAssocID="{0266ED76-28D8-4811-9396-9A698F112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540B88-0319-4F2C-8F41-DECF467E24C2}" type="pres">
      <dgm:prSet presAssocID="{120CE8B9-780D-4074-9DCB-850311F15B94}" presName="hierRoot1" presStyleCnt="0">
        <dgm:presLayoutVars>
          <dgm:hierBranch val="init"/>
        </dgm:presLayoutVars>
      </dgm:prSet>
      <dgm:spPr/>
    </dgm:pt>
    <dgm:pt modelId="{446EF062-E99B-4A16-8E12-7F7E348A3D74}" type="pres">
      <dgm:prSet presAssocID="{120CE8B9-780D-4074-9DCB-850311F15B94}" presName="rootComposite1" presStyleCnt="0"/>
      <dgm:spPr/>
    </dgm:pt>
    <dgm:pt modelId="{EE460D8F-7271-499B-875F-5B47A9C9A551}" type="pres">
      <dgm:prSet presAssocID="{120CE8B9-780D-4074-9DCB-850311F15B94}" presName="rootText1" presStyleLbl="node0" presStyleIdx="0" presStyleCnt="1">
        <dgm:presLayoutVars>
          <dgm:chPref val="3"/>
        </dgm:presLayoutVars>
      </dgm:prSet>
      <dgm:spPr/>
    </dgm:pt>
    <dgm:pt modelId="{B2BB8000-6F81-415B-9FC0-C6EF72DABA03}" type="pres">
      <dgm:prSet presAssocID="{120CE8B9-780D-4074-9DCB-850311F15B94}" presName="rootConnector1" presStyleLbl="node1" presStyleIdx="0" presStyleCnt="0"/>
      <dgm:spPr/>
    </dgm:pt>
    <dgm:pt modelId="{8B88C6C4-717F-4066-BDFB-FB4EC7D4C0DC}" type="pres">
      <dgm:prSet presAssocID="{120CE8B9-780D-4074-9DCB-850311F15B94}" presName="hierChild2" presStyleCnt="0"/>
      <dgm:spPr/>
    </dgm:pt>
    <dgm:pt modelId="{3EC19D39-19B7-48E7-8C70-3C282B1C7C06}" type="pres">
      <dgm:prSet presAssocID="{9C72CAAA-78F8-49D7-A247-BB9B85EC04F1}" presName="Name37" presStyleLbl="parChTrans1D2" presStyleIdx="0" presStyleCnt="2"/>
      <dgm:spPr/>
    </dgm:pt>
    <dgm:pt modelId="{F26FC8CB-4625-4AA1-8726-C6426C305168}" type="pres">
      <dgm:prSet presAssocID="{AD35A8CA-19E0-4346-908C-7B9AF9566CA0}" presName="hierRoot2" presStyleCnt="0">
        <dgm:presLayoutVars>
          <dgm:hierBranch val="init"/>
        </dgm:presLayoutVars>
      </dgm:prSet>
      <dgm:spPr/>
    </dgm:pt>
    <dgm:pt modelId="{F906A7F1-8638-47A9-ACDE-F24629779CB7}" type="pres">
      <dgm:prSet presAssocID="{AD35A8CA-19E0-4346-908C-7B9AF9566CA0}" presName="rootComposite" presStyleCnt="0"/>
      <dgm:spPr/>
    </dgm:pt>
    <dgm:pt modelId="{4524FDC3-424D-4BB4-82E4-DA618486C49A}" type="pres">
      <dgm:prSet presAssocID="{AD35A8CA-19E0-4346-908C-7B9AF9566CA0}" presName="rootText" presStyleLbl="node2" presStyleIdx="0" presStyleCnt="2">
        <dgm:presLayoutVars>
          <dgm:chPref val="3"/>
        </dgm:presLayoutVars>
      </dgm:prSet>
      <dgm:spPr/>
    </dgm:pt>
    <dgm:pt modelId="{C2BCEA83-6314-4849-91F4-40CB72CAB4BA}" type="pres">
      <dgm:prSet presAssocID="{AD35A8CA-19E0-4346-908C-7B9AF9566CA0}" presName="rootConnector" presStyleLbl="node2" presStyleIdx="0" presStyleCnt="2"/>
      <dgm:spPr/>
    </dgm:pt>
    <dgm:pt modelId="{1DB3C778-E95E-4378-BF7C-0E9B7E052577}" type="pres">
      <dgm:prSet presAssocID="{AD35A8CA-19E0-4346-908C-7B9AF9566CA0}" presName="hierChild4" presStyleCnt="0"/>
      <dgm:spPr/>
    </dgm:pt>
    <dgm:pt modelId="{513CEC49-ABDB-4865-BA10-857522D72341}" type="pres">
      <dgm:prSet presAssocID="{AD35A8CA-19E0-4346-908C-7B9AF9566CA0}" presName="hierChild5" presStyleCnt="0"/>
      <dgm:spPr/>
    </dgm:pt>
    <dgm:pt modelId="{31B91948-BF3A-4DED-9363-494804AC3FB4}" type="pres">
      <dgm:prSet presAssocID="{9C14FDFB-6C23-4DD5-9EE2-9B44EB77E8BF}" presName="Name37" presStyleLbl="parChTrans1D2" presStyleIdx="1" presStyleCnt="2"/>
      <dgm:spPr/>
    </dgm:pt>
    <dgm:pt modelId="{A305795A-3A75-4725-859A-2BE35ED7D87B}" type="pres">
      <dgm:prSet presAssocID="{1D1DCF08-CB9E-4ECB-8687-227F70B3AC24}" presName="hierRoot2" presStyleCnt="0">
        <dgm:presLayoutVars>
          <dgm:hierBranch val="init"/>
        </dgm:presLayoutVars>
      </dgm:prSet>
      <dgm:spPr/>
    </dgm:pt>
    <dgm:pt modelId="{6F98D1BD-2417-45B9-B7E8-46D8D67E8699}" type="pres">
      <dgm:prSet presAssocID="{1D1DCF08-CB9E-4ECB-8687-227F70B3AC24}" presName="rootComposite" presStyleCnt="0"/>
      <dgm:spPr/>
    </dgm:pt>
    <dgm:pt modelId="{7DB0EA10-492E-4080-A086-601E92D6F5B4}" type="pres">
      <dgm:prSet presAssocID="{1D1DCF08-CB9E-4ECB-8687-227F70B3AC24}" presName="rootText" presStyleLbl="node2" presStyleIdx="1" presStyleCnt="2">
        <dgm:presLayoutVars>
          <dgm:chPref val="3"/>
        </dgm:presLayoutVars>
      </dgm:prSet>
      <dgm:spPr/>
    </dgm:pt>
    <dgm:pt modelId="{6CE0A3B8-BBC2-4A94-97C5-365344CC5047}" type="pres">
      <dgm:prSet presAssocID="{1D1DCF08-CB9E-4ECB-8687-227F70B3AC24}" presName="rootConnector" presStyleLbl="node2" presStyleIdx="1" presStyleCnt="2"/>
      <dgm:spPr/>
    </dgm:pt>
    <dgm:pt modelId="{A47D3911-ED30-44C9-9060-03822A966586}" type="pres">
      <dgm:prSet presAssocID="{1D1DCF08-CB9E-4ECB-8687-227F70B3AC24}" presName="hierChild4" presStyleCnt="0"/>
      <dgm:spPr/>
    </dgm:pt>
    <dgm:pt modelId="{AFE39BBE-9E68-40BC-A1F2-C72460B77FD2}" type="pres">
      <dgm:prSet presAssocID="{49B11F65-91E4-4E55-83D3-35E11A0A6B90}" presName="Name37" presStyleLbl="parChTrans1D3" presStyleIdx="0" presStyleCnt="2"/>
      <dgm:spPr/>
    </dgm:pt>
    <dgm:pt modelId="{2ECDCD5F-26E9-42E0-975D-CD33F3BF177A}" type="pres">
      <dgm:prSet presAssocID="{429A1463-325A-4FB7-B998-A68573FA4722}" presName="hierRoot2" presStyleCnt="0">
        <dgm:presLayoutVars>
          <dgm:hierBranch val="init"/>
        </dgm:presLayoutVars>
      </dgm:prSet>
      <dgm:spPr/>
    </dgm:pt>
    <dgm:pt modelId="{63ACEA21-3B62-49F5-AFBC-703947F49506}" type="pres">
      <dgm:prSet presAssocID="{429A1463-325A-4FB7-B998-A68573FA4722}" presName="rootComposite" presStyleCnt="0"/>
      <dgm:spPr/>
    </dgm:pt>
    <dgm:pt modelId="{98091847-57F2-4E44-8D9C-503E77CAE6DB}" type="pres">
      <dgm:prSet presAssocID="{429A1463-325A-4FB7-B998-A68573FA4722}" presName="rootText" presStyleLbl="node3" presStyleIdx="0" presStyleCnt="2">
        <dgm:presLayoutVars>
          <dgm:chPref val="3"/>
        </dgm:presLayoutVars>
      </dgm:prSet>
      <dgm:spPr/>
    </dgm:pt>
    <dgm:pt modelId="{64691A71-3D04-4F0A-98EA-36A6B1F60F3A}" type="pres">
      <dgm:prSet presAssocID="{429A1463-325A-4FB7-B998-A68573FA4722}" presName="rootConnector" presStyleLbl="node3" presStyleIdx="0" presStyleCnt="2"/>
      <dgm:spPr/>
    </dgm:pt>
    <dgm:pt modelId="{AC3447C9-84AC-4768-A0AB-6181229878DD}" type="pres">
      <dgm:prSet presAssocID="{429A1463-325A-4FB7-B998-A68573FA4722}" presName="hierChild4" presStyleCnt="0"/>
      <dgm:spPr/>
    </dgm:pt>
    <dgm:pt modelId="{BFFBFE24-1572-41D6-930C-B893638070F0}" type="pres">
      <dgm:prSet presAssocID="{429A1463-325A-4FB7-B998-A68573FA4722}" presName="hierChild5" presStyleCnt="0"/>
      <dgm:spPr/>
    </dgm:pt>
    <dgm:pt modelId="{C11ED0DA-8D8E-4098-A197-69886A264AD0}" type="pres">
      <dgm:prSet presAssocID="{93CE73B0-7EFB-4752-A57A-0CAA4E1A3B1B}" presName="Name37" presStyleLbl="parChTrans1D3" presStyleIdx="1" presStyleCnt="2"/>
      <dgm:spPr/>
    </dgm:pt>
    <dgm:pt modelId="{C95BD729-D45C-467E-AF9B-60ED55820B0E}" type="pres">
      <dgm:prSet presAssocID="{ED6E4A67-46BD-4975-A666-6302945E4A41}" presName="hierRoot2" presStyleCnt="0">
        <dgm:presLayoutVars>
          <dgm:hierBranch val="init"/>
        </dgm:presLayoutVars>
      </dgm:prSet>
      <dgm:spPr/>
    </dgm:pt>
    <dgm:pt modelId="{452B7A6D-C975-4C32-8A97-5BB942D69756}" type="pres">
      <dgm:prSet presAssocID="{ED6E4A67-46BD-4975-A666-6302945E4A41}" presName="rootComposite" presStyleCnt="0"/>
      <dgm:spPr/>
    </dgm:pt>
    <dgm:pt modelId="{9FCE7C67-5E59-46F5-87C7-56C5D446037B}" type="pres">
      <dgm:prSet presAssocID="{ED6E4A67-46BD-4975-A666-6302945E4A41}" presName="rootText" presStyleLbl="node3" presStyleIdx="1" presStyleCnt="2">
        <dgm:presLayoutVars>
          <dgm:chPref val="3"/>
        </dgm:presLayoutVars>
      </dgm:prSet>
      <dgm:spPr/>
    </dgm:pt>
    <dgm:pt modelId="{2D3E0A22-44EA-4A82-BF07-767D925BD854}" type="pres">
      <dgm:prSet presAssocID="{ED6E4A67-46BD-4975-A666-6302945E4A41}" presName="rootConnector" presStyleLbl="node3" presStyleIdx="1" presStyleCnt="2"/>
      <dgm:spPr/>
    </dgm:pt>
    <dgm:pt modelId="{E7B6EA4C-2140-4053-8977-2BCB50FBCCB3}" type="pres">
      <dgm:prSet presAssocID="{ED6E4A67-46BD-4975-A666-6302945E4A41}" presName="hierChild4" presStyleCnt="0"/>
      <dgm:spPr/>
    </dgm:pt>
    <dgm:pt modelId="{12C5FD12-B296-47FE-BB22-328582BB3D02}" type="pres">
      <dgm:prSet presAssocID="{ED6E4A67-46BD-4975-A666-6302945E4A41}" presName="hierChild5" presStyleCnt="0"/>
      <dgm:spPr/>
    </dgm:pt>
    <dgm:pt modelId="{5FBC2A33-53D7-424B-B6CD-D7DAA26CFC7E}" type="pres">
      <dgm:prSet presAssocID="{1D1DCF08-CB9E-4ECB-8687-227F70B3AC24}" presName="hierChild5" presStyleCnt="0"/>
      <dgm:spPr/>
    </dgm:pt>
    <dgm:pt modelId="{71BFED9A-C7B2-46E6-A4A6-4A0419C12599}" type="pres">
      <dgm:prSet presAssocID="{120CE8B9-780D-4074-9DCB-850311F15B94}" presName="hierChild3" presStyleCnt="0"/>
      <dgm:spPr/>
    </dgm:pt>
  </dgm:ptLst>
  <dgm:cxnLst>
    <dgm:cxn modelId="{CA97031C-5B7A-4565-A6A6-0E16E235B009}" type="presOf" srcId="{9C72CAAA-78F8-49D7-A247-BB9B85EC04F1}" destId="{3EC19D39-19B7-48E7-8C70-3C282B1C7C06}" srcOrd="0" destOrd="0" presId="urn:microsoft.com/office/officeart/2005/8/layout/orgChart1"/>
    <dgm:cxn modelId="{AE0A7553-8642-41C9-859E-856DA930D13F}" srcId="{120CE8B9-780D-4074-9DCB-850311F15B94}" destId="{1D1DCF08-CB9E-4ECB-8687-227F70B3AC24}" srcOrd="1" destOrd="0" parTransId="{9C14FDFB-6C23-4DD5-9EE2-9B44EB77E8BF}" sibTransId="{CAEC7C70-94D9-4109-A33D-A5334224F0F7}"/>
    <dgm:cxn modelId="{90AE47E9-2EBB-45A0-87F0-5A53333FE96E}" srcId="{1D1DCF08-CB9E-4ECB-8687-227F70B3AC24}" destId="{ED6E4A67-46BD-4975-A666-6302945E4A41}" srcOrd="1" destOrd="0" parTransId="{93CE73B0-7EFB-4752-A57A-0CAA4E1A3B1B}" sibTransId="{37EBF65B-BC4E-4C67-9C08-CAC2E4EFC772}"/>
    <dgm:cxn modelId="{C0380570-EF92-4BE6-A480-D83DBA6A5304}" srcId="{1D1DCF08-CB9E-4ECB-8687-227F70B3AC24}" destId="{429A1463-325A-4FB7-B998-A68573FA4722}" srcOrd="0" destOrd="0" parTransId="{49B11F65-91E4-4E55-83D3-35E11A0A6B90}" sibTransId="{12AB235D-355B-4D04-9A29-71ADA887CAD6}"/>
    <dgm:cxn modelId="{1A5A5C51-1818-458F-B6C8-BCFD81EB5B5F}" type="presOf" srcId="{ED6E4A67-46BD-4975-A666-6302945E4A41}" destId="{2D3E0A22-44EA-4A82-BF07-767D925BD854}" srcOrd="1" destOrd="0" presId="urn:microsoft.com/office/officeart/2005/8/layout/orgChart1"/>
    <dgm:cxn modelId="{F8AB8FC1-0D5F-49FA-A086-4222DE32C5A2}" type="presOf" srcId="{1D1DCF08-CB9E-4ECB-8687-227F70B3AC24}" destId="{7DB0EA10-492E-4080-A086-601E92D6F5B4}" srcOrd="0" destOrd="0" presId="urn:microsoft.com/office/officeart/2005/8/layout/orgChart1"/>
    <dgm:cxn modelId="{C9711B2C-E1A5-46D1-BBC5-E9BF6ECE6F3F}" type="presOf" srcId="{120CE8B9-780D-4074-9DCB-850311F15B94}" destId="{EE460D8F-7271-499B-875F-5B47A9C9A551}" srcOrd="0" destOrd="0" presId="urn:microsoft.com/office/officeart/2005/8/layout/orgChart1"/>
    <dgm:cxn modelId="{3E9EE989-8A00-4065-86BE-A39952085B6C}" type="presOf" srcId="{120CE8B9-780D-4074-9DCB-850311F15B94}" destId="{B2BB8000-6F81-415B-9FC0-C6EF72DABA03}" srcOrd="1" destOrd="0" presId="urn:microsoft.com/office/officeart/2005/8/layout/orgChart1"/>
    <dgm:cxn modelId="{C4F11F9F-0D1C-4309-9562-8AAD0BD3233A}" type="presOf" srcId="{429A1463-325A-4FB7-B998-A68573FA4722}" destId="{64691A71-3D04-4F0A-98EA-36A6B1F60F3A}" srcOrd="1" destOrd="0" presId="urn:microsoft.com/office/officeart/2005/8/layout/orgChart1"/>
    <dgm:cxn modelId="{D7E4A3E2-3451-4AF5-8E37-4825CAF64ED0}" type="presOf" srcId="{9C14FDFB-6C23-4DD5-9EE2-9B44EB77E8BF}" destId="{31B91948-BF3A-4DED-9363-494804AC3FB4}" srcOrd="0" destOrd="0" presId="urn:microsoft.com/office/officeart/2005/8/layout/orgChart1"/>
    <dgm:cxn modelId="{596B1B06-540B-4E93-B308-E19D32100B5D}" type="presOf" srcId="{93CE73B0-7EFB-4752-A57A-0CAA4E1A3B1B}" destId="{C11ED0DA-8D8E-4098-A197-69886A264AD0}" srcOrd="0" destOrd="0" presId="urn:microsoft.com/office/officeart/2005/8/layout/orgChart1"/>
    <dgm:cxn modelId="{730024B5-6DB3-4BAF-A32D-ECE61BADF67C}" type="presOf" srcId="{0266ED76-28D8-4811-9396-9A698F11210F}" destId="{83726EB3-4314-4C29-8E16-B24393EF20B8}" srcOrd="0" destOrd="0" presId="urn:microsoft.com/office/officeart/2005/8/layout/orgChart1"/>
    <dgm:cxn modelId="{ED3EC47D-CC44-44CA-965B-7CD8726D2C4D}" type="presOf" srcId="{AD35A8CA-19E0-4346-908C-7B9AF9566CA0}" destId="{4524FDC3-424D-4BB4-82E4-DA618486C49A}" srcOrd="0" destOrd="0" presId="urn:microsoft.com/office/officeart/2005/8/layout/orgChart1"/>
    <dgm:cxn modelId="{0E82F70B-7B4B-43D4-ADAB-B0D06E60EE8F}" type="presOf" srcId="{ED6E4A67-46BD-4975-A666-6302945E4A41}" destId="{9FCE7C67-5E59-46F5-87C7-56C5D446037B}" srcOrd="0" destOrd="0" presId="urn:microsoft.com/office/officeart/2005/8/layout/orgChart1"/>
    <dgm:cxn modelId="{BD11D92C-B157-481D-95B5-CFDC13564120}" type="presOf" srcId="{1D1DCF08-CB9E-4ECB-8687-227F70B3AC24}" destId="{6CE0A3B8-BBC2-4A94-97C5-365344CC5047}" srcOrd="1" destOrd="0" presId="urn:microsoft.com/office/officeart/2005/8/layout/orgChart1"/>
    <dgm:cxn modelId="{E7A0B0C3-741E-4076-8C2D-F3CAC497D65E}" type="presOf" srcId="{429A1463-325A-4FB7-B998-A68573FA4722}" destId="{98091847-57F2-4E44-8D9C-503E77CAE6DB}" srcOrd="0" destOrd="0" presId="urn:microsoft.com/office/officeart/2005/8/layout/orgChart1"/>
    <dgm:cxn modelId="{F3097B72-452B-4C2A-BA2D-A17AEE1AA6AF}" srcId="{0266ED76-28D8-4811-9396-9A698F11210F}" destId="{120CE8B9-780D-4074-9DCB-850311F15B94}" srcOrd="0" destOrd="0" parTransId="{0DEDD747-D767-414D-A906-62684BC0BA78}" sibTransId="{EC1F28E3-8505-41EF-BB8C-26AB3DAB7128}"/>
    <dgm:cxn modelId="{9B162510-43D6-417A-8E23-81853141A135}" srcId="{120CE8B9-780D-4074-9DCB-850311F15B94}" destId="{AD35A8CA-19E0-4346-908C-7B9AF9566CA0}" srcOrd="0" destOrd="0" parTransId="{9C72CAAA-78F8-49D7-A247-BB9B85EC04F1}" sibTransId="{6C2DE353-4986-4AB9-81D1-629D51546CDA}"/>
    <dgm:cxn modelId="{084504EE-0AEC-45A1-B6FE-FE13E4ACD90B}" type="presOf" srcId="{49B11F65-91E4-4E55-83D3-35E11A0A6B90}" destId="{AFE39BBE-9E68-40BC-A1F2-C72460B77FD2}" srcOrd="0" destOrd="0" presId="urn:microsoft.com/office/officeart/2005/8/layout/orgChart1"/>
    <dgm:cxn modelId="{CAB66873-A28F-47EA-9807-5C9D27CA6CB8}" type="presOf" srcId="{AD35A8CA-19E0-4346-908C-7B9AF9566CA0}" destId="{C2BCEA83-6314-4849-91F4-40CB72CAB4BA}" srcOrd="1" destOrd="0" presId="urn:microsoft.com/office/officeart/2005/8/layout/orgChart1"/>
    <dgm:cxn modelId="{7AE42F3A-86E2-4A08-8BFC-92DCC475DF9A}" type="presParOf" srcId="{83726EB3-4314-4C29-8E16-B24393EF20B8}" destId="{5A540B88-0319-4F2C-8F41-DECF467E24C2}" srcOrd="0" destOrd="0" presId="urn:microsoft.com/office/officeart/2005/8/layout/orgChart1"/>
    <dgm:cxn modelId="{3BA952C7-A03F-4B12-B793-15BEDEDB61F2}" type="presParOf" srcId="{5A540B88-0319-4F2C-8F41-DECF467E24C2}" destId="{446EF062-E99B-4A16-8E12-7F7E348A3D74}" srcOrd="0" destOrd="0" presId="urn:microsoft.com/office/officeart/2005/8/layout/orgChart1"/>
    <dgm:cxn modelId="{77390C64-8980-4DAF-A2B0-2D0791544E3F}" type="presParOf" srcId="{446EF062-E99B-4A16-8E12-7F7E348A3D74}" destId="{EE460D8F-7271-499B-875F-5B47A9C9A551}" srcOrd="0" destOrd="0" presId="urn:microsoft.com/office/officeart/2005/8/layout/orgChart1"/>
    <dgm:cxn modelId="{F7B78169-B30C-40CD-888A-86D79C5FFF62}" type="presParOf" srcId="{446EF062-E99B-4A16-8E12-7F7E348A3D74}" destId="{B2BB8000-6F81-415B-9FC0-C6EF72DABA03}" srcOrd="1" destOrd="0" presId="urn:microsoft.com/office/officeart/2005/8/layout/orgChart1"/>
    <dgm:cxn modelId="{4CB48835-C63B-4D4D-9203-D713EDE1CC4A}" type="presParOf" srcId="{5A540B88-0319-4F2C-8F41-DECF467E24C2}" destId="{8B88C6C4-717F-4066-BDFB-FB4EC7D4C0DC}" srcOrd="1" destOrd="0" presId="urn:microsoft.com/office/officeart/2005/8/layout/orgChart1"/>
    <dgm:cxn modelId="{2E757823-360C-455B-A514-E695A1E21ED9}" type="presParOf" srcId="{8B88C6C4-717F-4066-BDFB-FB4EC7D4C0DC}" destId="{3EC19D39-19B7-48E7-8C70-3C282B1C7C06}" srcOrd="0" destOrd="0" presId="urn:microsoft.com/office/officeart/2005/8/layout/orgChart1"/>
    <dgm:cxn modelId="{090E339E-B0F0-42FB-8848-98897F99DC42}" type="presParOf" srcId="{8B88C6C4-717F-4066-BDFB-FB4EC7D4C0DC}" destId="{F26FC8CB-4625-4AA1-8726-C6426C305168}" srcOrd="1" destOrd="0" presId="urn:microsoft.com/office/officeart/2005/8/layout/orgChart1"/>
    <dgm:cxn modelId="{15ED3BC9-F378-4F8E-AF08-98D477F0CBD1}" type="presParOf" srcId="{F26FC8CB-4625-4AA1-8726-C6426C305168}" destId="{F906A7F1-8638-47A9-ACDE-F24629779CB7}" srcOrd="0" destOrd="0" presId="urn:microsoft.com/office/officeart/2005/8/layout/orgChart1"/>
    <dgm:cxn modelId="{2A42935C-CC66-4937-B01B-67825169D5D9}" type="presParOf" srcId="{F906A7F1-8638-47A9-ACDE-F24629779CB7}" destId="{4524FDC3-424D-4BB4-82E4-DA618486C49A}" srcOrd="0" destOrd="0" presId="urn:microsoft.com/office/officeart/2005/8/layout/orgChart1"/>
    <dgm:cxn modelId="{44A9AE15-3B13-41C7-9882-72D7886B6100}" type="presParOf" srcId="{F906A7F1-8638-47A9-ACDE-F24629779CB7}" destId="{C2BCEA83-6314-4849-91F4-40CB72CAB4BA}" srcOrd="1" destOrd="0" presId="urn:microsoft.com/office/officeart/2005/8/layout/orgChart1"/>
    <dgm:cxn modelId="{C3499367-4A95-4FDA-8CCD-A6F95B063DC4}" type="presParOf" srcId="{F26FC8CB-4625-4AA1-8726-C6426C305168}" destId="{1DB3C778-E95E-4378-BF7C-0E9B7E052577}" srcOrd="1" destOrd="0" presId="urn:microsoft.com/office/officeart/2005/8/layout/orgChart1"/>
    <dgm:cxn modelId="{CDCABEC5-AAB7-474E-B218-E89697A89983}" type="presParOf" srcId="{F26FC8CB-4625-4AA1-8726-C6426C305168}" destId="{513CEC49-ABDB-4865-BA10-857522D72341}" srcOrd="2" destOrd="0" presId="urn:microsoft.com/office/officeart/2005/8/layout/orgChart1"/>
    <dgm:cxn modelId="{3DEC0913-F08A-44AA-AEAA-5A8182C67793}" type="presParOf" srcId="{8B88C6C4-717F-4066-BDFB-FB4EC7D4C0DC}" destId="{31B91948-BF3A-4DED-9363-494804AC3FB4}" srcOrd="2" destOrd="0" presId="urn:microsoft.com/office/officeart/2005/8/layout/orgChart1"/>
    <dgm:cxn modelId="{2B3105D5-A1D8-4ADF-9072-B00DD2EF4900}" type="presParOf" srcId="{8B88C6C4-717F-4066-BDFB-FB4EC7D4C0DC}" destId="{A305795A-3A75-4725-859A-2BE35ED7D87B}" srcOrd="3" destOrd="0" presId="urn:microsoft.com/office/officeart/2005/8/layout/orgChart1"/>
    <dgm:cxn modelId="{46ABE35E-D2D4-4F6C-AC4E-5660793A1371}" type="presParOf" srcId="{A305795A-3A75-4725-859A-2BE35ED7D87B}" destId="{6F98D1BD-2417-45B9-B7E8-46D8D67E8699}" srcOrd="0" destOrd="0" presId="urn:microsoft.com/office/officeart/2005/8/layout/orgChart1"/>
    <dgm:cxn modelId="{46F7907F-CEBA-4AA3-B3B6-6EE425BF34CF}" type="presParOf" srcId="{6F98D1BD-2417-45B9-B7E8-46D8D67E8699}" destId="{7DB0EA10-492E-4080-A086-601E92D6F5B4}" srcOrd="0" destOrd="0" presId="urn:microsoft.com/office/officeart/2005/8/layout/orgChart1"/>
    <dgm:cxn modelId="{7EE91EC7-B7E9-4CAB-9545-B9024769844E}" type="presParOf" srcId="{6F98D1BD-2417-45B9-B7E8-46D8D67E8699}" destId="{6CE0A3B8-BBC2-4A94-97C5-365344CC5047}" srcOrd="1" destOrd="0" presId="urn:microsoft.com/office/officeart/2005/8/layout/orgChart1"/>
    <dgm:cxn modelId="{451EE010-FFA7-4803-963C-6ABFB8E5B991}" type="presParOf" srcId="{A305795A-3A75-4725-859A-2BE35ED7D87B}" destId="{A47D3911-ED30-44C9-9060-03822A966586}" srcOrd="1" destOrd="0" presId="urn:microsoft.com/office/officeart/2005/8/layout/orgChart1"/>
    <dgm:cxn modelId="{1B6D2D38-F7AA-4C89-ADFA-87C9429A77B5}" type="presParOf" srcId="{A47D3911-ED30-44C9-9060-03822A966586}" destId="{AFE39BBE-9E68-40BC-A1F2-C72460B77FD2}" srcOrd="0" destOrd="0" presId="urn:microsoft.com/office/officeart/2005/8/layout/orgChart1"/>
    <dgm:cxn modelId="{FA50DC73-749E-4E13-B88E-75E7DD069CE8}" type="presParOf" srcId="{A47D3911-ED30-44C9-9060-03822A966586}" destId="{2ECDCD5F-26E9-42E0-975D-CD33F3BF177A}" srcOrd="1" destOrd="0" presId="urn:microsoft.com/office/officeart/2005/8/layout/orgChart1"/>
    <dgm:cxn modelId="{5F9F8D25-AEAC-4743-9317-7A663501C79D}" type="presParOf" srcId="{2ECDCD5F-26E9-42E0-975D-CD33F3BF177A}" destId="{63ACEA21-3B62-49F5-AFBC-703947F49506}" srcOrd="0" destOrd="0" presId="urn:microsoft.com/office/officeart/2005/8/layout/orgChart1"/>
    <dgm:cxn modelId="{7CD2EB49-1AFA-49E4-9C99-F01BBFFDE240}" type="presParOf" srcId="{63ACEA21-3B62-49F5-AFBC-703947F49506}" destId="{98091847-57F2-4E44-8D9C-503E77CAE6DB}" srcOrd="0" destOrd="0" presId="urn:microsoft.com/office/officeart/2005/8/layout/orgChart1"/>
    <dgm:cxn modelId="{DD7EC9FB-8311-4E5E-B68B-8A803281F43B}" type="presParOf" srcId="{63ACEA21-3B62-49F5-AFBC-703947F49506}" destId="{64691A71-3D04-4F0A-98EA-36A6B1F60F3A}" srcOrd="1" destOrd="0" presId="urn:microsoft.com/office/officeart/2005/8/layout/orgChart1"/>
    <dgm:cxn modelId="{6F480ACA-B58E-4E7E-8992-6E34E5903047}" type="presParOf" srcId="{2ECDCD5F-26E9-42E0-975D-CD33F3BF177A}" destId="{AC3447C9-84AC-4768-A0AB-6181229878DD}" srcOrd="1" destOrd="0" presId="urn:microsoft.com/office/officeart/2005/8/layout/orgChart1"/>
    <dgm:cxn modelId="{C3F873B1-CED6-4423-ADEB-6B592CD3430D}" type="presParOf" srcId="{2ECDCD5F-26E9-42E0-975D-CD33F3BF177A}" destId="{BFFBFE24-1572-41D6-930C-B893638070F0}" srcOrd="2" destOrd="0" presId="urn:microsoft.com/office/officeart/2005/8/layout/orgChart1"/>
    <dgm:cxn modelId="{C6A68D75-7B36-48DD-8CA3-E5FF817AD04F}" type="presParOf" srcId="{A47D3911-ED30-44C9-9060-03822A966586}" destId="{C11ED0DA-8D8E-4098-A197-69886A264AD0}" srcOrd="2" destOrd="0" presId="urn:microsoft.com/office/officeart/2005/8/layout/orgChart1"/>
    <dgm:cxn modelId="{57CCCE61-46E1-4B8A-BCD0-F6909EA011A8}" type="presParOf" srcId="{A47D3911-ED30-44C9-9060-03822A966586}" destId="{C95BD729-D45C-467E-AF9B-60ED55820B0E}" srcOrd="3" destOrd="0" presId="urn:microsoft.com/office/officeart/2005/8/layout/orgChart1"/>
    <dgm:cxn modelId="{FA1E007E-82F4-4C70-BA68-2FEFFDF5B68A}" type="presParOf" srcId="{C95BD729-D45C-467E-AF9B-60ED55820B0E}" destId="{452B7A6D-C975-4C32-8A97-5BB942D69756}" srcOrd="0" destOrd="0" presId="urn:microsoft.com/office/officeart/2005/8/layout/orgChart1"/>
    <dgm:cxn modelId="{3362F8FA-FB7B-437F-B972-6BFB7CF4F6AE}" type="presParOf" srcId="{452B7A6D-C975-4C32-8A97-5BB942D69756}" destId="{9FCE7C67-5E59-46F5-87C7-56C5D446037B}" srcOrd="0" destOrd="0" presId="urn:microsoft.com/office/officeart/2005/8/layout/orgChart1"/>
    <dgm:cxn modelId="{D924D95A-EFDF-494F-BB64-4749CB6B7F6A}" type="presParOf" srcId="{452B7A6D-C975-4C32-8A97-5BB942D69756}" destId="{2D3E0A22-44EA-4A82-BF07-767D925BD854}" srcOrd="1" destOrd="0" presId="urn:microsoft.com/office/officeart/2005/8/layout/orgChart1"/>
    <dgm:cxn modelId="{938FB030-71C8-4DD1-9DA8-0B73296536C1}" type="presParOf" srcId="{C95BD729-D45C-467E-AF9B-60ED55820B0E}" destId="{E7B6EA4C-2140-4053-8977-2BCB50FBCCB3}" srcOrd="1" destOrd="0" presId="urn:microsoft.com/office/officeart/2005/8/layout/orgChart1"/>
    <dgm:cxn modelId="{0C811A5D-B5E6-4799-90C2-C8B4A8D01C0C}" type="presParOf" srcId="{C95BD729-D45C-467E-AF9B-60ED55820B0E}" destId="{12C5FD12-B296-47FE-BB22-328582BB3D02}" srcOrd="2" destOrd="0" presId="urn:microsoft.com/office/officeart/2005/8/layout/orgChart1"/>
    <dgm:cxn modelId="{F0F6825E-0718-49F3-ABE1-8D9C19FB80ED}" type="presParOf" srcId="{A305795A-3A75-4725-859A-2BE35ED7D87B}" destId="{5FBC2A33-53D7-424B-B6CD-D7DAA26CFC7E}" srcOrd="2" destOrd="0" presId="urn:microsoft.com/office/officeart/2005/8/layout/orgChart1"/>
    <dgm:cxn modelId="{A3DB7E90-08F8-45D5-8F0E-83773F9E15D7}" type="presParOf" srcId="{5A540B88-0319-4F2C-8F41-DECF467E24C2}" destId="{71BFED9A-C7B2-46E6-A4A6-4A0419C12599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6F008-9BB4-4DB3-9844-6F054E795029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358AC-D6A7-47C9-8962-B6E41C7F51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Клеточная оболочка и цитоплазма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372" y="2786057"/>
            <a:ext cx="2291429" cy="36816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Механизмы проникновения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Эндоцитоз</a:t>
            </a:r>
            <a:r>
              <a:rPr lang="ru-RU" dirty="0" smtClean="0"/>
              <a:t> (проникновение биополимеров)</a:t>
            </a:r>
          </a:p>
          <a:p>
            <a:r>
              <a:rPr lang="ru-RU" dirty="0" err="1" smtClean="0"/>
              <a:t>Пиноцитоз</a:t>
            </a:r>
            <a:r>
              <a:rPr lang="ru-RU" dirty="0" smtClean="0"/>
              <a:t> (проникновение молекул воды)</a:t>
            </a:r>
          </a:p>
          <a:p>
            <a:r>
              <a:rPr lang="ru-RU" dirty="0" smtClean="0"/>
              <a:t>Фагоцитоз (проникновение твёрдых частиц)</a:t>
            </a:r>
            <a:endParaRPr lang="ru-RU" dirty="0"/>
          </a:p>
        </p:txBody>
      </p:sp>
      <p:pic>
        <p:nvPicPr>
          <p:cNvPr id="5122" name="Picture 2" descr="C:\Users\sergey\Desktop\Ботаныъ\пиноцито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320" y="3506113"/>
            <a:ext cx="7240704" cy="292992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Строение клетки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60" y="1508776"/>
          <a:ext cx="8429683" cy="3630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104"/>
                <a:gridCol w="2069104"/>
                <a:gridCol w="2069104"/>
                <a:gridCol w="2222371"/>
              </a:tblGrid>
              <a:tr h="106296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Органоид</a:t>
                      </a:r>
                      <a:endParaRPr lang="ru-RU" sz="1800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Строение или химический состав</a:t>
                      </a:r>
                      <a:endParaRPr lang="ru-RU" sz="1800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Функции</a:t>
                      </a:r>
                      <a:endParaRPr lang="ru-RU" sz="1800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Особенности</a:t>
                      </a:r>
                      <a:endParaRPr lang="ru-RU" sz="1800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</a:tr>
              <a:tr h="256710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Цитоплазма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Вода,</a:t>
                      </a:r>
                      <a:r>
                        <a:rPr lang="ru-RU" sz="1800" baseline="0" dirty="0" smtClean="0"/>
                        <a:t> белки, жиры, аминокислоты, нуклеотиды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Является местом прохождения процессов обмена веществ.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Способна к движению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химические вещества входят в состав мембраны?</a:t>
            </a:r>
          </a:p>
          <a:p>
            <a:r>
              <a:rPr lang="ru-RU" dirty="0" smtClean="0"/>
              <a:t>Как называется наружный слой клеточной оболочки у животных?</a:t>
            </a:r>
          </a:p>
          <a:p>
            <a:r>
              <a:rPr lang="ru-RU" dirty="0" smtClean="0"/>
              <a:t>Какие виды транспорта веществ вы знаете?</a:t>
            </a:r>
          </a:p>
          <a:p>
            <a:r>
              <a:rPr lang="ru-RU" dirty="0" smtClean="0"/>
              <a:t>Какие механизмы проникновения веществ вы знаете?</a:t>
            </a:r>
          </a:p>
          <a:p>
            <a:r>
              <a:rPr lang="ru-RU" dirty="0" smtClean="0"/>
              <a:t>Назовите особенность цитоплазмы?</a:t>
            </a:r>
            <a:endParaRPr lang="ru-RU" dirty="0"/>
          </a:p>
        </p:txBody>
      </p:sp>
      <p:pic>
        <p:nvPicPr>
          <p:cNvPr id="4" name="Рисунок 3" descr="j023467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85728"/>
            <a:ext cx="1219200" cy="1219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записи в тетради.</a:t>
            </a:r>
          </a:p>
          <a:p>
            <a:r>
              <a:rPr lang="ru-RU" dirty="0" smtClean="0"/>
              <a:t>Подготовиться к проверочной работе.</a:t>
            </a:r>
            <a:endParaRPr lang="ru-RU" dirty="0"/>
          </a:p>
        </p:txBody>
      </p:sp>
      <p:pic>
        <p:nvPicPr>
          <p:cNvPr id="2051" name="Picture 3" descr="C:\Users\sergey\Pictures\Организатор клипов (Microsoft)\j023344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603624"/>
            <a:ext cx="3143272" cy="30499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со строением и особенностями клеточной оболочки</a:t>
            </a:r>
          </a:p>
          <a:p>
            <a:r>
              <a:rPr lang="ru-RU" dirty="0" smtClean="0"/>
              <a:t>Познакомиться со строением и особенностями цитоплазмы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1142984"/>
            <a:ext cx="6781800" cy="533401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Назовите учёного, который изобрёл микроскоп.</a:t>
            </a:r>
          </a:p>
          <a:p>
            <a:pPr lvl="0"/>
            <a:r>
              <a:rPr lang="ru-RU" dirty="0" smtClean="0"/>
              <a:t>Назовите фамилии учёных – авторов первой клеточной </a:t>
            </a:r>
            <a:r>
              <a:rPr lang="ru-RU" dirty="0" smtClean="0"/>
              <a:t>теории</a:t>
            </a:r>
          </a:p>
          <a:p>
            <a:pPr lvl="0"/>
            <a:r>
              <a:rPr lang="ru-RU" dirty="0" smtClean="0"/>
              <a:t>Кто из учёных открыл мир Простейших?</a:t>
            </a:r>
          </a:p>
          <a:p>
            <a:pPr lvl="0"/>
            <a:r>
              <a:rPr lang="ru-RU" dirty="0" smtClean="0"/>
              <a:t>Кто ввёл термин «клетка»?</a:t>
            </a:r>
          </a:p>
          <a:p>
            <a:pPr lvl="0"/>
            <a:r>
              <a:rPr lang="ru-RU" dirty="0" smtClean="0"/>
              <a:t>Кто впервые описал ядро в растительных клетках?</a:t>
            </a: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  <p:pic>
        <p:nvPicPr>
          <p:cNvPr id="3075" name="Picture 3" descr="C:\Users\sergey\Pictures\Организатор клипов (Microsoft)\j023467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34925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Янсен</a:t>
            </a:r>
            <a:r>
              <a:rPr lang="ru-RU" dirty="0" smtClean="0"/>
              <a:t> </a:t>
            </a:r>
            <a:r>
              <a:rPr lang="ru-RU" dirty="0" err="1" smtClean="0"/>
              <a:t>Ханс</a:t>
            </a:r>
            <a:endParaRPr lang="ru-RU" dirty="0" smtClean="0"/>
          </a:p>
          <a:p>
            <a:r>
              <a:rPr lang="ru-RU" dirty="0" err="1" smtClean="0"/>
              <a:t>Шлейден</a:t>
            </a:r>
            <a:r>
              <a:rPr lang="ru-RU" dirty="0" smtClean="0"/>
              <a:t>, </a:t>
            </a:r>
            <a:r>
              <a:rPr lang="ru-RU" dirty="0" smtClean="0"/>
              <a:t>Шванн</a:t>
            </a:r>
          </a:p>
          <a:p>
            <a:r>
              <a:rPr lang="ru-RU" dirty="0" err="1" smtClean="0"/>
              <a:t>Ливенгук</a:t>
            </a:r>
            <a:endParaRPr lang="ru-RU" dirty="0" smtClean="0"/>
          </a:p>
          <a:p>
            <a:r>
              <a:rPr lang="ru-RU" dirty="0" smtClean="0"/>
              <a:t>Гук</a:t>
            </a:r>
          </a:p>
          <a:p>
            <a:r>
              <a:rPr lang="ru-RU" dirty="0" smtClean="0"/>
              <a:t>Броун</a:t>
            </a:r>
            <a:endParaRPr lang="ru-RU" dirty="0" smtClean="0"/>
          </a:p>
        </p:txBody>
      </p:sp>
      <p:pic>
        <p:nvPicPr>
          <p:cNvPr id="4098" name="Picture 2" descr="C:\Users\sergey\Pictures\Организатор клипов (Microsoft)\j008904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500438"/>
            <a:ext cx="1895500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5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 клетки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4040188" cy="639762"/>
          </a:xfrm>
        </p:spPr>
        <p:txBody>
          <a:bodyPr/>
          <a:lstStyle/>
          <a:p>
            <a:r>
              <a:rPr lang="ru-RU" dirty="0" smtClean="0"/>
              <a:t>Клетка животных</a:t>
            </a:r>
            <a:endParaRPr lang="ru-RU" dirty="0"/>
          </a:p>
        </p:txBody>
      </p:sp>
      <p:pic>
        <p:nvPicPr>
          <p:cNvPr id="7" name="Содержимое 6" descr="Клетка животных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4040188" cy="414340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428604"/>
            <a:ext cx="4041775" cy="639762"/>
          </a:xfrm>
        </p:spPr>
        <p:txBody>
          <a:bodyPr/>
          <a:lstStyle/>
          <a:p>
            <a:r>
              <a:rPr lang="ru-RU" dirty="0" smtClean="0"/>
              <a:t>Клетка растений</a:t>
            </a:r>
            <a:endParaRPr lang="ru-RU" dirty="0"/>
          </a:p>
        </p:txBody>
      </p:sp>
      <p:pic>
        <p:nvPicPr>
          <p:cNvPr id="8" name="Содержимое 7" descr="Клетка растений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86380" y="1214422"/>
            <a:ext cx="3496715" cy="414340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9" name="Схема 8"/>
          <p:cNvGraphicFramePr/>
          <p:nvPr/>
        </p:nvGraphicFramePr>
        <p:xfrm>
          <a:off x="1714480" y="5643578"/>
          <a:ext cx="6096000" cy="1071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AE9777-B332-4782-931B-6DCA81E7C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0AAE9777-B332-4782-931B-6DCA81E7C8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C68C04-4C76-4532-8C11-05987E522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1BC68C04-4C76-4532-8C11-05987E522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60EA30F-3D01-4C72-B17D-BF7D9AAEB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060EA30F-3D01-4C72-B17D-BF7D9AAEB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973FB0-8054-471E-8234-3875B593C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83973FB0-8054-471E-8234-3875B593C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3314DE7-40BB-45F6-B391-0DF50A3C2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>
                                            <p:graphicEl>
                                              <a:dgm id="{13314DE7-40BB-45F6-B391-0DF50A3C2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D05CC2-4878-4D83-8A21-E61919CEF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>
                                            <p:graphicEl>
                                              <a:dgm id="{B8D05CC2-4878-4D83-8A21-E61919CEF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  <p:bldGraphic spid="9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Строение клетки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500174"/>
          <a:ext cx="78581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6"/>
                <a:gridCol w="1964546"/>
                <a:gridCol w="1964546"/>
                <a:gridCol w="1964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Органоид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Строение или химический состав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Функции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Особенность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Клеточная оболочка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состоит из 2-х слоёв: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наружный: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Гликокаликс (у животных) образован углеводами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жирами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Клеточная стенка (у растений) образована клетчаткой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Придаёт форму клетке, защищает её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Опорная, защитная, служит каркасом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Тонкий, эластичный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Толстая,</a:t>
                      </a:r>
                    </a:p>
                    <a:p>
                      <a:r>
                        <a:rPr lang="ru-RU" dirty="0" smtClean="0"/>
                        <a:t>плотная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Образуются в процессе </a:t>
                      </a:r>
                      <a:r>
                        <a:rPr lang="ru-RU" dirty="0" err="1" smtClean="0"/>
                        <a:t>жинедеятельности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0127"/>
          </a:xfrm>
        </p:spPr>
        <p:txBody>
          <a:bodyPr>
            <a:normAutofit fontScale="90000"/>
          </a:bodyPr>
          <a:lstStyle/>
          <a:p>
            <a:r>
              <a:rPr lang="ru-RU" kern="1200" dirty="0" smtClean="0">
                <a:solidFill>
                  <a:schemeClr val="dk1"/>
                </a:solidFill>
              </a:rPr>
              <a:t>жидкостно - мозаичная модель строения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клеточная оболоч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20" y="1571612"/>
            <a:ext cx="3929090" cy="4050517"/>
          </a:xfrm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429124" y="928670"/>
            <a:ext cx="4541841" cy="5715040"/>
          </a:xfrm>
        </p:spPr>
        <p:txBody>
          <a:bodyPr/>
          <a:lstStyle/>
          <a:p>
            <a:pPr algn="just"/>
            <a:r>
              <a:rPr lang="ru-RU" sz="2200" dirty="0" smtClean="0"/>
              <a:t>Вода: окружает жиры образуя 2 слоя</a:t>
            </a:r>
          </a:p>
          <a:p>
            <a:pPr algn="just"/>
            <a:r>
              <a:rPr lang="ru-RU" sz="2200" dirty="0" smtClean="0"/>
              <a:t>Жиры: придают мембране текучесть, пластичность, самозамыкаемость, полупроницаемость</a:t>
            </a:r>
          </a:p>
          <a:p>
            <a:r>
              <a:rPr lang="ru-RU" sz="2200" dirty="0" smtClean="0"/>
              <a:t>Белки: погружены в слой жиров: </a:t>
            </a:r>
            <a:r>
              <a:rPr lang="ru-RU" sz="2200" dirty="0" err="1" smtClean="0"/>
              <a:t>переферические</a:t>
            </a:r>
            <a:r>
              <a:rPr lang="ru-RU" sz="2200" dirty="0" smtClean="0"/>
              <a:t> (на поверхности), погружены в слой жиров на различную глубину(</a:t>
            </a:r>
            <a:r>
              <a:rPr lang="ru-RU" sz="2200" dirty="0" err="1" smtClean="0"/>
              <a:t>полуинтегральные</a:t>
            </a:r>
            <a:r>
              <a:rPr lang="ru-RU" sz="2200" dirty="0" smtClean="0"/>
              <a:t>) или пронизывают его насквозь (интегральные)</a:t>
            </a:r>
          </a:p>
          <a:p>
            <a:r>
              <a:rPr lang="ru-RU" sz="2200" dirty="0" smtClean="0"/>
              <a:t>Углеводы: Присоединяются к белкам и жирам. Функция: распознают внешние сигналы.</a:t>
            </a:r>
            <a:endParaRPr lang="ru-RU" sz="2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Строение клетки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60" y="1500174"/>
          <a:ext cx="8429684" cy="383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Органоид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Строение или химический состав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Функции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Особенность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u="sng" dirty="0" smtClean="0"/>
                        <a:t>внутренний </a:t>
                      </a:r>
                      <a:r>
                        <a:rPr lang="ru-RU" dirty="0" smtClean="0"/>
                        <a:t>– плазматическая мембрана.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состав мембраны входят молекулы воды, жиры, белки и углеводы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-отделяет клетку от окружающей среды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-образует многие клеточные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-участвует в транспорте веществ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очень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тонкая, обладает избирательной проницаемостью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285728"/>
          <a:ext cx="60960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Users\sergey\Pictures\Организатор клипов (Microsoft)\j042841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9963" y="4151313"/>
            <a:ext cx="2173277" cy="181541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355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Клеточная оболочка и цитоплазма</vt:lpstr>
      <vt:lpstr>Цель:</vt:lpstr>
      <vt:lpstr>Подумай!</vt:lpstr>
      <vt:lpstr>Ответы</vt:lpstr>
      <vt:lpstr>Состав клетки</vt:lpstr>
      <vt:lpstr>Строение клетки</vt:lpstr>
      <vt:lpstr>жидкостно - мозаичная модель строения</vt:lpstr>
      <vt:lpstr>Строение клетки</vt:lpstr>
      <vt:lpstr>Слайд 9</vt:lpstr>
      <vt:lpstr>Механизмы проникновения </vt:lpstr>
      <vt:lpstr>Строение клетки</vt:lpstr>
      <vt:lpstr>Подумай!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sergey</cp:lastModifiedBy>
  <cp:revision>7</cp:revision>
  <dcterms:created xsi:type="dcterms:W3CDTF">2009-11-10T19:40:36Z</dcterms:created>
  <dcterms:modified xsi:type="dcterms:W3CDTF">2009-11-10T20:41:57Z</dcterms:modified>
</cp:coreProperties>
</file>