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074" name="Image" r:id="rId3" imgW="13003175" imgH="4571429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2400" b="1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2050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081B777-5978-4894-BCD1-E16A50A1EDD3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3B0FB-498A-4DA8-BF7D-3445E53E6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214950"/>
            <a:ext cx="7304088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86124"/>
            <a:ext cx="7524776" cy="996957"/>
          </a:xfrm>
        </p:spPr>
        <p:txBody>
          <a:bodyPr/>
          <a:lstStyle/>
          <a:p>
            <a:r>
              <a:rPr lang="ru-RU" dirty="0" smtClean="0"/>
              <a:t>Сосальщики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ленточные черви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</a:t>
            </a:r>
            <a:r>
              <a:rPr lang="ru-RU" smtClean="0"/>
              <a:t>16 пересказ</a:t>
            </a:r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4104" r="18037" b="13819"/>
          <a:stretch>
            <a:fillRect/>
          </a:stretch>
        </p:blipFill>
        <p:spPr bwMode="auto">
          <a:xfrm>
            <a:off x="1142976" y="1428736"/>
            <a:ext cx="6786610" cy="490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2428860" y="300037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143240" y="3214686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250397" y="3178967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179223" y="3464719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929190" y="471488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2071670" y="5214950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5984" y="26431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25003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43372" y="25003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00760" y="300037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29322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71736" y="57864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282" y="20002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Косые мышечные волокна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00430" y="2000240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Паренхима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143504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Кишка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278605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Ресничный эпителий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500826" y="471488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Продольные мышечные волокна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571868" y="607220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Кольцевые мышечные волокна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9948" cy="982648"/>
          </a:xfrm>
        </p:spPr>
        <p:txBody>
          <a:bodyPr/>
          <a:lstStyle/>
          <a:p>
            <a:r>
              <a:rPr lang="ru-RU" dirty="0" smtClean="0"/>
              <a:t>Общая характеристика сосальщиков</a:t>
            </a:r>
            <a:endParaRPr lang="ru-RU" dirty="0"/>
          </a:p>
        </p:txBody>
      </p:sp>
      <p:pic>
        <p:nvPicPr>
          <p:cNvPr id="4" name="Содержимое 3" descr="39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8072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74650"/>
            <a:ext cx="7358114" cy="911210"/>
          </a:xfrm>
        </p:spPr>
        <p:txBody>
          <a:bodyPr/>
          <a:lstStyle/>
          <a:p>
            <a:r>
              <a:rPr lang="ru-RU" dirty="0" smtClean="0"/>
              <a:t>Строение печеночного сосальщика</a:t>
            </a:r>
            <a:endParaRPr lang="ru-RU" dirty="0"/>
          </a:p>
        </p:txBody>
      </p:sp>
      <p:pic>
        <p:nvPicPr>
          <p:cNvPr id="6" name="Содержимое 5" descr="39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6929486" cy="509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сосальщика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86" t="27160" r="20486" b="31173"/>
          <a:stretch>
            <a:fillRect/>
          </a:stretch>
        </p:blipFill>
        <p:spPr bwMode="auto">
          <a:xfrm>
            <a:off x="928662" y="2214554"/>
            <a:ext cx="737663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Ленточные черви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Представители </a:t>
            </a:r>
            <a:r>
              <a:rPr lang="ru-RU" dirty="0" smtClean="0"/>
              <a:t>этого таксона полностью утратили пищеварительную </a:t>
            </a:r>
            <a:r>
              <a:rPr lang="ru-RU" dirty="0" smtClean="0"/>
              <a:t>систему;</a:t>
            </a:r>
          </a:p>
          <a:p>
            <a:r>
              <a:rPr lang="ru-RU" dirty="0" smtClean="0"/>
              <a:t>Тело состоит из члеников;</a:t>
            </a:r>
          </a:p>
          <a:p>
            <a:r>
              <a:rPr lang="ru-RU" dirty="0" smtClean="0"/>
              <a:t>Сильно развита половая система.</a:t>
            </a:r>
            <a:endParaRPr lang="ru-RU" dirty="0"/>
          </a:p>
        </p:txBody>
      </p:sp>
      <p:pic>
        <p:nvPicPr>
          <p:cNvPr id="5" name="Picture 2" descr="C:\Users\sergey\Desktop\Ботаныъ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643338" cy="240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цепня</a:t>
            </a:r>
            <a:endParaRPr lang="ru-RU" dirty="0"/>
          </a:p>
        </p:txBody>
      </p:sp>
      <p:pic>
        <p:nvPicPr>
          <p:cNvPr id="4" name="Содержимое 3" descr="[BI7GI_4-02]_[IL_02]-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0265"/>
            <a:ext cx="8229600" cy="3303270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цепня</a:t>
            </a:r>
            <a:endParaRPr lang="ru-RU" dirty="0"/>
          </a:p>
        </p:txBody>
      </p:sp>
      <p:pic>
        <p:nvPicPr>
          <p:cNvPr id="4" name="Содержимое 3" descr="B1774p17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09" y="2143116"/>
            <a:ext cx="7427516" cy="2808780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органы прикрепления сосальщиков;</a:t>
            </a:r>
          </a:p>
          <a:p>
            <a:r>
              <a:rPr lang="ru-RU" dirty="0" smtClean="0"/>
              <a:t>Назовите органы прикрепления ленточных червей;</a:t>
            </a:r>
          </a:p>
          <a:p>
            <a:r>
              <a:rPr lang="ru-RU" dirty="0" smtClean="0"/>
              <a:t>Назовите самую развитую систему паразитических червей;</a:t>
            </a:r>
          </a:p>
          <a:p>
            <a:r>
              <a:rPr lang="ru-RU" dirty="0" smtClean="0"/>
              <a:t>Почему паразитические черви не перевариваются хозяином?</a:t>
            </a:r>
          </a:p>
          <a:p>
            <a:r>
              <a:rPr lang="ru-RU" dirty="0" smtClean="0"/>
              <a:t>Кто является промежуточным хозяином печеночного сосальщика?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ogniy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Алгоритм</Template>
  <TotalTime>308</TotalTime>
  <Words>107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Slogniy</vt:lpstr>
      <vt:lpstr>Image</vt:lpstr>
      <vt:lpstr>Сосальщики  и  ленточные черви</vt:lpstr>
      <vt:lpstr>Подумай!</vt:lpstr>
      <vt:lpstr>Общая характеристика сосальщиков</vt:lpstr>
      <vt:lpstr>Строение печеночного сосальщика</vt:lpstr>
      <vt:lpstr>Жизненный цикл сосальщика</vt:lpstr>
      <vt:lpstr>Ленточные черви</vt:lpstr>
      <vt:lpstr>Строение цепня</vt:lpstr>
      <vt:lpstr>Жизненный цикл цепня</vt:lpstr>
      <vt:lpstr>Подумай!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Сосальщики и ленточные черви</dc:title>
  <dc:creator>sergey</dc:creator>
  <cp:lastModifiedBy>sergey</cp:lastModifiedBy>
  <cp:revision>18</cp:revision>
  <dcterms:created xsi:type="dcterms:W3CDTF">2009-11-11T18:17:21Z</dcterms:created>
  <dcterms:modified xsi:type="dcterms:W3CDTF">2009-11-12T03:55:41Z</dcterms:modified>
</cp:coreProperties>
</file>