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3" r:id="rId7"/>
    <p:sldId id="262" r:id="rId8"/>
    <p:sldId id="260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138" d="100"/>
          <a:sy n="138" d="100"/>
        </p:scale>
        <p:origin x="1434" y="14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500042"/>
            <a:ext cx="7772400" cy="3643337"/>
          </a:xfrm>
        </p:spPr>
        <p:txBody>
          <a:bodyPr>
            <a:normAutofit/>
          </a:bodyPr>
          <a:lstStyle/>
          <a:p>
            <a:r>
              <a:rPr lang="ru-RU" b="1" dirty="0" smtClean="0"/>
              <a:t>ИСПОЛЬЗОВАНИЯ ПРОЕКТНЫХ ТЕХНОЛОГИЙ </a:t>
            </a:r>
            <a:r>
              <a:rPr lang="ru-RU" b="1" dirty="0" smtClean="0"/>
              <a:t>ОБУЧЕНИЯ </a:t>
            </a:r>
            <a:br>
              <a:rPr lang="ru-RU" b="1" dirty="0" smtClean="0"/>
            </a:br>
            <a:r>
              <a:rPr lang="ru-RU" b="1" dirty="0" smtClean="0"/>
              <a:t>НА УРОКЕ ФИЗИЧЕСКОЙ КУЛЬТУРЫ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429132"/>
            <a:ext cx="5900734" cy="113823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Учитель физической культуры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МОУ « СОШ </a:t>
            </a:r>
            <a:r>
              <a:rPr lang="ru-RU" sz="2000" dirty="0" err="1" smtClean="0">
                <a:solidFill>
                  <a:schemeClr val="tx1"/>
                </a:solidFill>
              </a:rPr>
              <a:t>с.Мизино</a:t>
            </a:r>
            <a:r>
              <a:rPr lang="ru-RU" sz="2000" dirty="0" smtClean="0">
                <a:solidFill>
                  <a:schemeClr val="tx1"/>
                </a:solidFill>
              </a:rPr>
              <a:t> – </a:t>
            </a:r>
            <a:r>
              <a:rPr lang="ru-RU" sz="2000" dirty="0" err="1" smtClean="0">
                <a:solidFill>
                  <a:schemeClr val="tx1"/>
                </a:solidFill>
              </a:rPr>
              <a:t>Лапшиновка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Нечкина С.Р.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46567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 учащихся при разработке собственного проекта закладываются основы знаний в применении разнообразных методик поддержания здоровья и физического совершенствования. Такой вид работы при отсутствии у ребят учебных пособий формирует и некоторый уровень образованности в области физической культуры, закладывает основы для самообразования, самовоспитания. Информация, самостоятельно добываемая учащимися для собственных проектов, позволяет осознать жизненную необходимость приобретаемых на уроке двигательных умений. Ученики, таким образом, становятся компетентными и в теории предмета, что необходимо как условие грамотного исполнения физических упражнений.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183880" cy="3751158"/>
          </a:xfrm>
        </p:spPr>
        <p:txBody>
          <a:bodyPr>
            <a:normAutofit/>
          </a:bodyPr>
          <a:lstStyle/>
          <a:p>
            <a:r>
              <a:rPr lang="ru-RU" dirty="0" smtClean="0"/>
              <a:t>Все это превращает урок физкультуры из урока лишь двигательной активности в урок образовательного направления, ставит его в один ряд с другими основными предметами.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88612" y="1303020"/>
          <a:ext cx="5969535" cy="4912073"/>
        </p:xfrm>
        <a:graphic>
          <a:graphicData uri="http://schemas.openxmlformats.org/drawingml/2006/table">
            <a:tbl>
              <a:tblPr/>
              <a:tblGrid>
                <a:gridCol w="328164"/>
                <a:gridCol w="765714"/>
                <a:gridCol w="2458795"/>
                <a:gridCol w="1001506"/>
                <a:gridCol w="887864"/>
                <a:gridCol w="527492"/>
              </a:tblGrid>
              <a:tr h="475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900" i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900" i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Общее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участников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Ф.И.О.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участника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Заработанные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баллы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работы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Место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8 класс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Авданина Татьяна Сергеевна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Алексеева Елена Васильевна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Брундасов Александр Михайлович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Виробян Светлана Александровна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Жидов Максим Олегович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Князева Ирина Александровна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Кощенкова Инна Сергеевна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40%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Лисин Максим Сергеевич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30%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Макашова Виктория Александровна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Дмитриева Анастасия Алексеевна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40%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9 класс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Панферова Татьяна Александровна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80%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Илларионова Ксения Александровна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Карпова Алена Сергеевна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Лапунина Наталья Николаевна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Нечкина Ксения Сергеевна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80%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Лаврентьева Ольга Николаевна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Чикунов Сергей Геннадьевич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90%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I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Гадаев Тимерлан Шах -Булатович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30%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Гвоздев Андрей Андреевич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Мордвинкина Наталья Романовна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50%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Попова Надежда Игоревна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900">
                          <a:latin typeface="Times New Roman"/>
                          <a:ea typeface="Times New Roman"/>
                        </a:rPr>
                        <a:t>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Мичурина Мария Александровна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Рагимли Пурза Абил кызы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Смирнова Юлия Андреевна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Федосеева Юлия Алексеевна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Шыхиева Сафа Мазахировна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58994" marR="58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643174" y="428604"/>
            <a:ext cx="735805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ПРОТОКОЛ  ПРОВЕРКИ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школьного тура предметной олимпиады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физической культуре 8 – 9 классах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МОУ «Средняя общеобразовательная школа </a:t>
            </a:r>
            <a:r>
              <a:rPr kumimoji="0" lang="ru-RU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с.Мизино-Лапшиновка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5394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Как педагогическая идея, технология и форма учебной работы метод проектов получил распространение в первой трети XX века. Возникнув в педагогике в качестве одной из форм воплощения в образовании исследовательского метода (принципа), он вобрал в себя эвристическое, исследовательское, экспериментальное, научное начала. В повышении физической активности учащихся играет большую роль применение </a:t>
            </a:r>
            <a:r>
              <a:rPr lang="ru-RU" sz="2800" dirty="0" smtClean="0"/>
              <a:t>технологий </a:t>
            </a:r>
            <a:r>
              <a:rPr lang="ru-RU" sz="2800" dirty="0" smtClean="0"/>
              <a:t>проектного обучения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500174"/>
            <a:ext cx="7429552" cy="4857784"/>
          </a:xfrm>
        </p:spPr>
        <p:txBody>
          <a:bodyPr/>
          <a:lstStyle/>
          <a:p>
            <a:pPr algn="just"/>
            <a:r>
              <a:rPr lang="ru-RU" dirty="0" smtClean="0"/>
              <a:t>Технология проектов подходит для </a:t>
            </a:r>
            <a:r>
              <a:rPr lang="ru-RU" dirty="0" smtClean="0"/>
              <a:t>обучающихся начальной, основной и средней школы, </a:t>
            </a:r>
            <a:r>
              <a:rPr lang="ru-RU" dirty="0" smtClean="0"/>
              <a:t>интересующихся исследовательской </a:t>
            </a:r>
            <a:r>
              <a:rPr lang="ru-RU" dirty="0" smtClean="0"/>
              <a:t>и проектной деятельностью, а также для одаренных учащихся.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85786" y="642918"/>
            <a:ext cx="7786742" cy="50006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/>
              <a:t>Актуальность проектной технологии  </a:t>
            </a:r>
            <a:r>
              <a:rPr lang="ru-RU" sz="2800" dirty="0" smtClean="0"/>
              <a:t>обусловлена ее методологической значимостью. Знания и умения, необходимые  </a:t>
            </a:r>
            <a:r>
              <a:rPr lang="ru-RU" sz="2800" dirty="0" smtClean="0"/>
              <a:t>для </a:t>
            </a:r>
            <a:r>
              <a:rPr lang="ru-RU" sz="2800" dirty="0" smtClean="0"/>
              <a:t>организации проектной и исследовательской деятельности, </a:t>
            </a:r>
            <a:r>
              <a:rPr lang="ru-RU" sz="2800" dirty="0" smtClean="0"/>
              <a:t>в </a:t>
            </a:r>
            <a:r>
              <a:rPr lang="ru-RU" sz="2800" dirty="0" smtClean="0"/>
              <a:t>будущем станут основой для организации научно-исследовательской деятельности в вузах, колледжах, техникумах и т.д.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478634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/>
              <a:t>	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928802"/>
            <a:ext cx="7143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Проектная деятельность –это создание </a:t>
            </a:r>
            <a:r>
              <a:rPr lang="ru-RU" sz="2400" dirty="0" smtClean="0"/>
              <a:t>проблемных ситуаций, активизация познавательной деятельности учащихся в поиске и решении сложных вопросов, требующих актуализации знаний, построения гипотез. Применение исследовательского метода обучения возможно на любом материале и в любом школьном возрасте.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183880" cy="375115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Проектная </a:t>
            </a:r>
            <a:r>
              <a:rPr lang="ru-RU" sz="2000" dirty="0" smtClean="0"/>
              <a:t>технология </a:t>
            </a:r>
            <a:r>
              <a:rPr lang="ru-RU" sz="2000" dirty="0" smtClean="0"/>
              <a:t> на уроке физической культуры позволяет </a:t>
            </a:r>
            <a:r>
              <a:rPr lang="ru-RU" sz="2000" dirty="0" smtClean="0"/>
              <a:t>строить обучение на активной основе, через целенаправленную деятельность ученика, сообразуясь с его личным интересом. Составляя проект, он превращается из объекта в субъект обучения, самостоятельно учится и активно влияет на содержание собственного образования. В этом случае он обучается посредством организации собственной деятельности. Такая работа дает возможность осознать, что уроки физической культуры развивают не только физически, но и интеллектуально.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4656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Метод проектов всегда ориентирован на самостоятельную деятельность учащихся (индивидуальную, парную, групповую), которую они выполняют в отведенное для этой работы время (от нескольких минут урока до нескольких недель, а иногда и месяцев). Виды проектов разнообразны. Выделяют четыре основные категории: информационный и </a:t>
            </a:r>
            <a:r>
              <a:rPr lang="ru-RU" sz="2800" dirty="0" smtClean="0"/>
              <a:t>исследовательский </a:t>
            </a:r>
            <a:r>
              <a:rPr lang="ru-RU" sz="2800" dirty="0" smtClean="0"/>
              <a:t>проект, обзорный проект, продукционный проект, проекты-инсценировки.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6715172" cy="4929222"/>
          </a:xfrm>
        </p:spPr>
        <p:txBody>
          <a:bodyPr>
            <a:normAutofit/>
          </a:bodyPr>
          <a:lstStyle/>
          <a:p>
            <a:pPr lvl="0" algn="just"/>
            <a:r>
              <a:rPr lang="ru-RU" sz="3200" dirty="0" smtClean="0"/>
              <a:t>П</a:t>
            </a:r>
            <a:r>
              <a:rPr lang="ru-RU" sz="3200" dirty="0" smtClean="0"/>
              <a:t>роекты на </a:t>
            </a:r>
            <a:r>
              <a:rPr lang="ru-RU" sz="3200" dirty="0" smtClean="0"/>
              <a:t>уроках физкультуры </a:t>
            </a:r>
            <a:r>
              <a:rPr lang="ru-RU" sz="3200" dirty="0" smtClean="0"/>
              <a:t>– это  </a:t>
            </a:r>
            <a:r>
              <a:rPr lang="ru-RU" sz="3200" dirty="0" smtClean="0"/>
              <a:t>проекты по исследованию влияний занятий ФК на организм человека, </a:t>
            </a:r>
            <a:r>
              <a:rPr lang="ru-RU" sz="3200" dirty="0" smtClean="0"/>
              <a:t>по исследованию истории спорта, физических качеств человека, </a:t>
            </a:r>
            <a:r>
              <a:rPr lang="ru-RU" sz="3200" dirty="0" smtClean="0"/>
              <a:t>подготовке и проведению соревнований и спортивных </a:t>
            </a:r>
            <a:r>
              <a:rPr lang="ru-RU" sz="3200" dirty="0" smtClean="0"/>
              <a:t>праздников и т.д.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4656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Применение технологии проектного обучения делает учебный процесс более увлекательным для учащихся: ребята самостоятельно собирают материал по теме, теоретически обосновывая необходимость выполнения того или иного комплекса физических упражнений или овладения теми или иными физическими умениями и навыками для </a:t>
            </a:r>
            <a:r>
              <a:rPr lang="ru-RU" sz="2400" dirty="0" smtClean="0"/>
              <a:t>собственного </a:t>
            </a:r>
            <a:r>
              <a:rPr lang="ru-RU" sz="2400" dirty="0" smtClean="0"/>
              <a:t>совершенствования, воспитания морально-волевых качеств. Некоторые проекты становятся интегрированными, охватывают содержание других учебных предметов.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767</Words>
  <PresentationFormat>Экран (4:3)</PresentationFormat>
  <Paragraphs>165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ИСПОЛЬЗОВАНИЯ ПРОЕКТНЫХ ТЕХНОЛОГИЙ ОБУЧЕНИЯ  НА УРОКЕ ФИЗИЧЕСКОЙ КУЛЬТУРЫ </vt:lpstr>
      <vt:lpstr>Как педагогическая идея, технология и форма учебной работы метод проектов получил распространение в первой трети XX века. Возникнув в педагогике в качестве одной из форм воплощения в образовании исследовательского метода (принципа), он вобрал в себя эвристическое, исследовательское, экспериментальное, научное начала. В повышении физической активности учащихся играет большую роль применение технологий проектного обучения</vt:lpstr>
      <vt:lpstr>Слайд 3</vt:lpstr>
      <vt:lpstr>Актуальность проектной технологии  обусловлена ее методологической значимостью. Знания и умения, необходимые  для организации проектной и исследовательской деятельности, в будущем станут основой для организации научно-исследовательской деятельности в вузах, колледжах, техникумах и т.д.</vt:lpstr>
      <vt:lpstr> </vt:lpstr>
      <vt:lpstr>Проектная технология  на уроке физической культуры позволяет строить обучение на активной основе, через целенаправленную деятельность ученика, сообразуясь с его личным интересом. Составляя проект, он превращается из объекта в субъект обучения, самостоятельно учится и активно влияет на содержание собственного образования. В этом случае он обучается посредством организации собственной деятельности. Такая работа дает возможность осознать, что уроки физической культуры развивают не только физически, но и интеллектуально.</vt:lpstr>
      <vt:lpstr>Метод проектов всегда ориентирован на самостоятельную деятельность учащихся (индивидуальную, парную, групповую), которую они выполняют в отведенное для этой работы время (от нескольких минут урока до нескольких недель, а иногда и месяцев). Виды проектов разнообразны. Выделяют четыре основные категории: информационный и исследовательский проект, обзорный проект, продукционный проект, проекты-инсценировки. </vt:lpstr>
      <vt:lpstr>Проекты на уроках физкультуры – это  проекты по исследованию влияний занятий ФК на организм человека, по исследованию истории спорта, физических качеств человека, подготовке и проведению соревнований и спортивных праздников и т.д. </vt:lpstr>
      <vt:lpstr>Применение технологии проектного обучения делает учебный процесс более увлекательным для учащихся: ребята самостоятельно собирают материал по теме, теоретически обосновывая необходимость выполнения того или иного комплекса физических упражнений или овладения теми или иными физическими умениями и навыками для собственного совершенствования, воспитания морально-волевых качеств. Некоторые проекты становятся интегрированными, охватывают содержание других учебных предметов.</vt:lpstr>
      <vt:lpstr>У учащихся при разработке собственного проекта закладываются основы знаний в применении разнообразных методик поддержания здоровья и физического совершенствования. Такой вид работы при отсутствии у ребят учебных пособий формирует и некоторый уровень образованности в области физической культуры, закладывает основы для самообразования, самовоспитания. Информация, самостоятельно добываемая учащимися для собственных проектов, позволяет осознать жизненную необходимость приобретаемых на уроке двигательных умений. Ученики, таким образом, становятся компетентными и в теории предмета, что необходимо как условие грамотного исполнения физических упражнений. </vt:lpstr>
      <vt:lpstr>Все это превращает урок физкультуры из урока лишь двигательной активности в урок образовательного направления, ставит его в один ряд с другими основными предметами.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ИСПОЛЬЗОВАНИЯ ПРОЕКТНЫХ ТЕХНОЛОГИЙ ОБУЧЕНИЯ  НА УРОКЕ ФИЗИЧЕСКОЙ КУЛЬТУРЫ </dc:title>
  <cp:lastModifiedBy>Евгений</cp:lastModifiedBy>
  <cp:revision>8</cp:revision>
  <dcterms:modified xsi:type="dcterms:W3CDTF">2009-10-31T20:05:54Z</dcterms:modified>
</cp:coreProperties>
</file>