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E7097-EBAC-440B-B3E8-7F4DF4CB1DAB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8BA1-7C5A-400B-8CB6-5CB07BA247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785794"/>
            <a:ext cx="87154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Автономией в составе Российской империи на рубеже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обладала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Польша	3) Лифляндия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Финляндия	4) Средняя Азия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Насильственное присоединение территории другого государства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аннексия	3) репарация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контрибуция	4) репатриация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Выборный представительный орган рабочих, созданный в годы г вой российской революции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комбед	3) Учредительное собрание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профсоюз	4$ Совет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	-	- -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41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сентябре 1917 г. был создан государственный орган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Директория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 народных депутатов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Всероссийская чрезвычайная комиссия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841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Учредительное собрание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4" y="357169"/>
          <a:ext cx="8429687" cy="6143664"/>
        </p:xfrm>
        <a:graphic>
          <a:graphicData uri="http://schemas.openxmlformats.org/drawingml/2006/table">
            <a:tbl>
              <a:tblPr/>
              <a:tblGrid>
                <a:gridCol w="1207537"/>
                <a:gridCol w="801179"/>
                <a:gridCol w="797882"/>
                <a:gridCol w="797882"/>
                <a:gridCol w="801179"/>
                <a:gridCol w="801179"/>
                <a:gridCol w="806949"/>
                <a:gridCol w="804476"/>
                <a:gridCol w="801179"/>
                <a:gridCol w="810245"/>
              </a:tblGrid>
              <a:tr h="6436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marL="2148840"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Номера заданий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1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А19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А27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13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13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spc="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11">
                <a:tc>
                  <a:txBody>
                    <a:bodyPr/>
                    <a:lstStyle/>
                    <a:p>
                      <a:pPr marL="274320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0185"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'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1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2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3843" marR="23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Экран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1</cp:revision>
  <dcterms:created xsi:type="dcterms:W3CDTF">2009-11-08T19:19:28Z</dcterms:created>
  <dcterms:modified xsi:type="dcterms:W3CDTF">2009-11-08T19:21:57Z</dcterms:modified>
</cp:coreProperties>
</file>