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64" r:id="rId6"/>
    <p:sldId id="258" r:id="rId7"/>
    <p:sldId id="265" r:id="rId8"/>
    <p:sldId id="259" r:id="rId9"/>
    <p:sldId id="266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A734-1473-4FFC-9B8E-F64242C9FE48}" type="datetimeFigureOut">
              <a:rPr lang="ru-RU" smtClean="0"/>
              <a:pPr/>
              <a:t>01.11.2009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9B8F-A30F-4D14-8715-AC0B4C4E2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A734-1473-4FFC-9B8E-F64242C9FE48}" type="datetimeFigureOut">
              <a:rPr lang="ru-RU" smtClean="0"/>
              <a:pPr/>
              <a:t>01.11.2009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9B8F-A30F-4D14-8715-AC0B4C4E2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A734-1473-4FFC-9B8E-F64242C9FE48}" type="datetimeFigureOut">
              <a:rPr lang="ru-RU" smtClean="0"/>
              <a:pPr/>
              <a:t>01.11.2009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9B8F-A30F-4D14-8715-AC0B4C4E2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A734-1473-4FFC-9B8E-F64242C9FE48}" type="datetimeFigureOut">
              <a:rPr lang="ru-RU" smtClean="0"/>
              <a:pPr/>
              <a:t>01.11.2009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9B8F-A30F-4D14-8715-AC0B4C4E2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A734-1473-4FFC-9B8E-F64242C9FE48}" type="datetimeFigureOut">
              <a:rPr lang="ru-RU" smtClean="0"/>
              <a:pPr/>
              <a:t>01.11.2009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9B8F-A30F-4D14-8715-AC0B4C4E2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A734-1473-4FFC-9B8E-F64242C9FE48}" type="datetimeFigureOut">
              <a:rPr lang="ru-RU" smtClean="0"/>
              <a:pPr/>
              <a:t>01.11.2009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9B8F-A30F-4D14-8715-AC0B4C4E2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A734-1473-4FFC-9B8E-F64242C9FE48}" type="datetimeFigureOut">
              <a:rPr lang="ru-RU" smtClean="0"/>
              <a:pPr/>
              <a:t>01.11.2009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9B8F-A30F-4D14-8715-AC0B4C4E2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A734-1473-4FFC-9B8E-F64242C9FE48}" type="datetimeFigureOut">
              <a:rPr lang="ru-RU" smtClean="0"/>
              <a:pPr/>
              <a:t>01.11.2009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9B8F-A30F-4D14-8715-AC0B4C4E2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A734-1473-4FFC-9B8E-F64242C9FE48}" type="datetimeFigureOut">
              <a:rPr lang="ru-RU" smtClean="0"/>
              <a:pPr/>
              <a:t>01.11.2009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9B8F-A30F-4D14-8715-AC0B4C4E2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A734-1473-4FFC-9B8E-F64242C9FE48}" type="datetimeFigureOut">
              <a:rPr lang="ru-RU" smtClean="0"/>
              <a:pPr/>
              <a:t>01.11.2009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9B8F-A30F-4D14-8715-AC0B4C4E2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A734-1473-4FFC-9B8E-F64242C9FE48}" type="datetimeFigureOut">
              <a:rPr lang="ru-RU" smtClean="0"/>
              <a:pPr/>
              <a:t>01.11.2009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9B8F-A30F-4D14-8715-AC0B4C4E2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4A734-1473-4FFC-9B8E-F64242C9FE48}" type="datetimeFigureOut">
              <a:rPr lang="ru-RU" smtClean="0"/>
              <a:pPr/>
              <a:t>01.11.2009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29B8F-A30F-4D14-8715-AC0B4C4E2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mirslovarei.com/search_his/%D0%C5%D4%C5%D0%C5%CD%C4%D3%CC/" TargetMode="External"/><Relationship Id="rId3" Type="http://schemas.openxmlformats.org/officeDocument/2006/relationships/hyperlink" Target="http://mirslovarei.com/search_his/%D1%DA%C5%C7%C4+%CD%C0%D0%CE%C4%CD%DB%D5+%C4%C5%CF%D3%D2%C0%D2%CE%C2/" TargetMode="External"/><Relationship Id="rId7" Type="http://schemas.openxmlformats.org/officeDocument/2006/relationships/hyperlink" Target="http://mirslovarei.com/search_his/%CE%D1%D2%C0%CD%CA%C8%CD%CE/" TargetMode="External"/><Relationship Id="rId2" Type="http://schemas.openxmlformats.org/officeDocument/2006/relationships/hyperlink" Target="http://mirslovarei.com/search_his/%CA%F0%E8%E7%E8%F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irslovarei.com/search_his/%D3%EA%E0%E7/" TargetMode="External"/><Relationship Id="rId11" Type="http://schemas.openxmlformats.org/officeDocument/2006/relationships/image" Target="../media/image3.png"/><Relationship Id="rId5" Type="http://schemas.openxmlformats.org/officeDocument/2006/relationships/hyperlink" Target="http://mirslovarei.com/search_his/%CF%D0%C5%C7%C8%C4%C5%CD%D2/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mirslovarei.com/search_his/%C2%E5%F0%F5%EE%E2%ED%FB%E9+%D1%EE%E2%E5%F2/" TargetMode="Externa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4%D0%B5%D0%BC%D0%BE%D0%BA%D1%80%D0%B0%D1%82%D0%B8%D1%8F" TargetMode="External"/><Relationship Id="rId13" Type="http://schemas.openxmlformats.org/officeDocument/2006/relationships/hyperlink" Target="http://ru.wikipedia.org/wiki/%D0%A1%D0%BE%D0%BB%D0%B6%D0%B5%D0%BD%D0%B8%D1%86%D1%8B%D0%BD,_%D0%90%D0%BB%D0%B5%D0%BA%D1%81%D0%B0%D0%BD%D0%B4%D1%80_%D0%98%D1%81%D0%B0%D0%B5%D0%B2%D0%B8%D1%87" TargetMode="External"/><Relationship Id="rId18" Type="http://schemas.openxmlformats.org/officeDocument/2006/relationships/hyperlink" Target="http://ru.wikipedia.org/wiki/%D0%A0%D0%BE%D0%B1%D0%B5%D1%80%D1%82_%D0%A0%D0%BE%D0%B6%D0%B4%D0%B5%D1%81%D1%82%D0%B2%D0%B5%D0%BD%D1%81%D0%BA%D0%B8%D0%B9" TargetMode="External"/><Relationship Id="rId26" Type="http://schemas.openxmlformats.org/officeDocument/2006/relationships/hyperlink" Target="http://ru.wikipedia.org/wiki/%D0%97%D0%B0%D1%81%D1%82%D0%B0%D0%B2%D0%B0_%D0%98%D0%BB%D1%8C%D0%B8%D1%87%D0%B0_(%D1%84%D0%B8%D0%BB%D1%8C%D0%BC)" TargetMode="External"/><Relationship Id="rId39" Type="http://schemas.openxmlformats.org/officeDocument/2006/relationships/hyperlink" Target="http://ru.wikipedia.org/wiki/%D0%96%D0%B5%D0%BD%D0%B5%D0%B2%D0%B0" TargetMode="External"/><Relationship Id="rId3" Type="http://schemas.openxmlformats.org/officeDocument/2006/relationships/hyperlink" Target="http://ru.wikipedia.org/wiki/%D0%A1%D1%82%D0%B0%D0%BB%D0%B8%D0%BD" TargetMode="External"/><Relationship Id="rId21" Type="http://schemas.openxmlformats.org/officeDocument/2006/relationships/hyperlink" Target="http://ru.wikipedia.org/wiki/%D0%A5%D1%83%D1%86%D0%B8%D0%B5%D0%B2,_%D0%9C%D0%B0%D1%80%D0%BB%D0%B5%D0%BD_%D0%9C%D0%B0%D1%80%D1%82%D1%8B%D0%BD%D0%BE%D0%B2%D0%B8%D1%87" TargetMode="External"/><Relationship Id="rId34" Type="http://schemas.openxmlformats.org/officeDocument/2006/relationships/hyperlink" Target="http://ru.wikipedia.org/wiki/%D0%93%D0%B5%D1%80%D0%BC%D0%B0%D0%BD%D0%B8%D1%8F" TargetMode="External"/><Relationship Id="rId42" Type="http://schemas.openxmlformats.org/officeDocument/2006/relationships/hyperlink" Target="http://ru.wikipedia.org/wiki/%D0%AD%D0%B9%D0%B7%D0%B5%D0%BD%D1%85%D0%B0%D1%83%D1%8D%D1%80,_%D0%94%D1%83%D0%B0%D0%B9%D1%82_%D0%94%D1%8D%D0%B2%D0%B8%D0%B4" TargetMode="External"/><Relationship Id="rId7" Type="http://schemas.openxmlformats.org/officeDocument/2006/relationships/hyperlink" Target="http://ru.wikipedia.org/wiki/%D0%A1%D0%B2%D0%BE%D0%B1%D0%BE%D0%B4%D0%B0_%D1%81%D0%BB%D0%BE%D0%B2%D0%B0" TargetMode="External"/><Relationship Id="rId12" Type="http://schemas.openxmlformats.org/officeDocument/2006/relationships/hyperlink" Target="http://ru.wikipedia.org/w/index.php?title=%D0%9D%D0%B5_%D1%85%D0%BB%D0%B5%D0%B1%D0%BE%D0%BC_%D0%B5%D0%B4%D0%B8%D0%BD%D1%8B%D0%BC_(%D1%80%D0%BE%D0%BC%D0%B0%D0%BD)&amp;action=edit&amp;redlink=1" TargetMode="External"/><Relationship Id="rId17" Type="http://schemas.openxmlformats.org/officeDocument/2006/relationships/hyperlink" Target="http://ru.wikipedia.org/wiki/%D0%91%D0%B5%D0%BB%D0%BB%D0%B0_%D0%90%D1%85%D0%BC%D0%B0%D0%B4%D1%83%D0%BB%D0%B8%D0%BD%D0%B0" TargetMode="External"/><Relationship Id="rId25" Type="http://schemas.openxmlformats.org/officeDocument/2006/relationships/hyperlink" Target="http://ru.wikipedia.org/wiki/%D0%9A%D0%B0%D1%80%D0%BD%D0%B0%D0%B2%D0%B0%D0%BB%D1%8C%D0%BD%D0%B0%D1%8F_%D0%BD%D0%BE%D1%87%D1%8C_(%D1%84%D0%B8%D0%BB%D1%8C%D0%BC)" TargetMode="External"/><Relationship Id="rId33" Type="http://schemas.openxmlformats.org/officeDocument/2006/relationships/hyperlink" Target="http://ru.wikipedia.org/wiki/1940-%D0%B5" TargetMode="External"/><Relationship Id="rId38" Type="http://schemas.openxmlformats.org/officeDocument/2006/relationships/hyperlink" Target="http://ru.wikipedia.org/wiki/1955" TargetMode="External"/><Relationship Id="rId2" Type="http://schemas.openxmlformats.org/officeDocument/2006/relationships/hyperlink" Target="http://ru.wikipedia.org/wiki/%D0%A1%D0%A1%D0%A1%D0%A0" TargetMode="External"/><Relationship Id="rId16" Type="http://schemas.openxmlformats.org/officeDocument/2006/relationships/hyperlink" Target="http://ru.wikipedia.org/wiki/%D0%92%D0%BB%D0%B0%D0%B4%D0%B8%D0%BC%D0%B8%D1%80_%D0%A2%D0%B5%D0%BD%D0%B4%D1%80%D1%8F%D0%BA%D0%BE%D0%B2" TargetMode="External"/><Relationship Id="rId20" Type="http://schemas.openxmlformats.org/officeDocument/2006/relationships/hyperlink" Target="http://ru.wikipedia.org/wiki/%D0%95%D0%B2%D0%B3%D0%B5%D0%BD%D0%B8%D0%B9_%D0%95%D0%B2%D1%82%D1%83%D1%88%D0%B5%D0%BD%D0%BA%D0%BE" TargetMode="External"/><Relationship Id="rId29" Type="http://schemas.openxmlformats.org/officeDocument/2006/relationships/hyperlink" Target="http://ru.wikipedia.org/wiki/%D0%94%D0%BE%D0%B1%D1%80%D0%BE_%D0%BF%D0%BE%D0%B6%D0%B0%D0%BB%D0%BE%D0%B2%D0%B0%D1%82%D1%8C,_%D0%B8%D0%BB%D0%B8_%D0%9F%D0%BE%D1%81%D1%82%D0%BE%D1%80%D0%BE%D0%BD%D0%BD%D0%B8%D0%BC_%D0%B2%D1%85%D0%BE%D0%B4_%D0%B2%D0%BE%D1%81%D0%BF%D1%80%D0%B5%D1%89%D1%91%D0%BD" TargetMode="External"/><Relationship Id="rId41" Type="http://schemas.openxmlformats.org/officeDocument/2006/relationships/hyperlink" Target="http://ru.wikipedia.org/wiki/%D0%A1%D0%A8%D0%9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2%D0%BE%D1%82%D0%B0%D0%BB%D0%B8%D1%82%D0%B0%D1%80%D0%B8%D0%B7%D0%BC" TargetMode="External"/><Relationship Id="rId11" Type="http://schemas.openxmlformats.org/officeDocument/2006/relationships/hyperlink" Target="http://ru.wikipedia.org/wiki/%D0%92%D0%BB%D0%B0%D0%B4%D0%B8%D0%BC%D0%B8%D1%80_%D0%94%D1%83%D0%B4%D0%B8%D0%BD%D1%86%D0%B5%D0%B2" TargetMode="External"/><Relationship Id="rId24" Type="http://schemas.openxmlformats.org/officeDocument/2006/relationships/hyperlink" Target="http://ru.wikipedia.org/wiki/%D0%A0%D1%8F%D0%B7%D0%B0%D0%BD%D0%BE%D0%B2,_%D0%AD%D0%BB%D1%8C%D0%B4%D0%B0%D1%80_%D0%90%D0%BB%D0%B5%D0%BA%D1%81%D0%B0%D0%BD%D0%B4%D1%80%D0%BE%D0%B2%D0%B8%D1%87" TargetMode="External"/><Relationship Id="rId32" Type="http://schemas.openxmlformats.org/officeDocument/2006/relationships/hyperlink" Target="http://ru.wikipedia.org/wiki/1930-%D0%B5" TargetMode="External"/><Relationship Id="rId37" Type="http://schemas.openxmlformats.org/officeDocument/2006/relationships/hyperlink" Target="http://ru.wikipedia.org/wiki/%D0%90%D0%B2%D1%81%D1%82%D1%80%D0%B8%D1%8F" TargetMode="External"/><Relationship Id="rId40" Type="http://schemas.openxmlformats.org/officeDocument/2006/relationships/hyperlink" Target="http://ru.wikipedia.org/wiki/%D0%9F%D1%80%D0%B5%D0%B7%D0%B8%D0%B4%D0%B5%D0%BD%D1%82_%D0%A1%D0%A8%D0%90" TargetMode="External"/><Relationship Id="rId5" Type="http://schemas.openxmlformats.org/officeDocument/2006/relationships/hyperlink" Target="http://ru.wikipedia.org/wiki/1960-%D0%B5" TargetMode="External"/><Relationship Id="rId15" Type="http://schemas.openxmlformats.org/officeDocument/2006/relationships/hyperlink" Target="http://ru.wikipedia.org/wiki/%D0%92%D0%B8%D0%BA%D1%82%D0%BE%D1%80_%D0%90%D1%81%D1%82%D0%B0%D1%84%D1%8C%D0%B5%D0%B2" TargetMode="External"/><Relationship Id="rId23" Type="http://schemas.openxmlformats.org/officeDocument/2006/relationships/hyperlink" Target="http://ru.wikipedia.org/wiki/%D0%94%D0%B0%D0%BD%D0%B5%D0%BB%D0%B8%D1%8F,_%D0%93%D0%B5%D0%BE%D1%80%D0%B3%D0%B8%D0%B9_%D0%9D%D0%B8%D0%BA%D0%BE%D0%BB%D0%B0%D0%B5%D0%B2%D0%B8%D1%87" TargetMode="External"/><Relationship Id="rId28" Type="http://schemas.openxmlformats.org/officeDocument/2006/relationships/hyperlink" Target="http://ru.wikipedia.org/wiki/%D0%A7%D0%B5%D0%BB%D0%BE%D0%B2%D0%B5%D0%BA-%D0%B0%D0%BC%D1%84%D0%B8%D0%B1%D0%B8%D1%8F_(%D1%84%D0%B8%D0%BB%D1%8C%D0%BC,_1961)" TargetMode="External"/><Relationship Id="rId36" Type="http://schemas.openxmlformats.org/officeDocument/2006/relationships/hyperlink" Target="http://ru.wikipedia.org/wiki/%D0%92%D0%B5%D0%BD%D0%B3%D1%80%D0%B8%D1%8F" TargetMode="External"/><Relationship Id="rId10" Type="http://schemas.openxmlformats.org/officeDocument/2006/relationships/hyperlink" Target="http://ru.wikipedia.org/wiki/%D0%9D%D0%BE%D0%B2%D1%8B%D0%B9_%D0%BC%D0%B8%D1%80" TargetMode="External"/><Relationship Id="rId19" Type="http://schemas.openxmlformats.org/officeDocument/2006/relationships/hyperlink" Target="http://ru.wikipedia.org/wiki/%D0%90%D0%BD%D0%B4%D1%80%D0%B5%D0%B9_%D0%92%D0%BE%D0%B7%D0%BD%D0%B5%D1%81%D0%B5%D0%BD%D1%81%D0%BA%D0%B8%D0%B9" TargetMode="External"/><Relationship Id="rId31" Type="http://schemas.openxmlformats.org/officeDocument/2006/relationships/hyperlink" Target="http://ru.wikipedia.org/wiki/%D0%94%D0%B5%D0%BF%D0%BE%D1%80%D1%82%D0%B0%D1%86%D0%B8%D1%8F" TargetMode="External"/><Relationship Id="rId44" Type="http://schemas.openxmlformats.org/officeDocument/2006/relationships/hyperlink" Target="http://ru.wikipedia.org/wiki/%D0%A4%D1%80%D0%B0%D0%BD%D1%86%D0%B8%D1%8F" TargetMode="External"/><Relationship Id="rId4" Type="http://schemas.openxmlformats.org/officeDocument/2006/relationships/hyperlink" Target="http://ru.wikipedia.org/wiki/1950-%D0%B5" TargetMode="External"/><Relationship Id="rId9" Type="http://schemas.openxmlformats.org/officeDocument/2006/relationships/hyperlink" Target="http://ru.wikipedia.org/wiki/%D0%AD%D1%80%D0%B5%D0%BD%D0%B1%D1%83%D1%80%D0%B3,_%D0%98%D0%BB%D1%8C%D1%8F_%D0%93%D1%80%D0%B8%D0%B3%D0%BE%D1%80%D1%8C%D0%B5%D0%B2%D0%B8%D1%87" TargetMode="External"/><Relationship Id="rId14" Type="http://schemas.openxmlformats.org/officeDocument/2006/relationships/hyperlink" Target="http://ru.wikipedia.org/wiki/%D0%9E%D0%B4%D0%B8%D0%BD_%D0%B4%D0%B5%D0%BD%D1%8C_%D0%98%D0%B2%D0%B0%D0%BD%D0%B0_%D0%94%D0%B5%D0%BD%D0%B8%D1%81%D0%BE%D0%B2%D0%B8%D1%87%D0%B0" TargetMode="External"/><Relationship Id="rId22" Type="http://schemas.openxmlformats.org/officeDocument/2006/relationships/hyperlink" Target="http://ru.wikipedia.org/wiki/%D0%A8%D0%BF%D0%B0%D0%BB%D0%B8%D0%BA%D0%BE%D0%B2,_%D0%93%D0%B5%D0%BD%D0%BD%D0%B0%D0%B4%D0%B8%D0%B9_%D0%A4%D1%91%D0%B4%D0%BE%D1%80%D0%BE%D0%B2%D0%B8%D1%87" TargetMode="External"/><Relationship Id="rId27" Type="http://schemas.openxmlformats.org/officeDocument/2006/relationships/hyperlink" Target="http://ru.wikipedia.org/wiki/%D0%AF_%D1%88%D0%B0%D0%B3%D0%B0%D1%8E_%D0%BF%D0%BE_%D0%9C%D0%BE%D1%81%D0%BA%D0%B2%D0%B5_(%D1%84%D0%B8%D0%BB%D1%8C%D0%BC)" TargetMode="External"/><Relationship Id="rId30" Type="http://schemas.openxmlformats.org/officeDocument/2006/relationships/hyperlink" Target="http://ru.wikipedia.org/wiki/%D0%A0%D0%B5%D0%B0%D0%B1%D0%B8%D0%BB%D0%B8%D1%82%D0%B0%D1%86%D0%B8%D1%8F" TargetMode="External"/><Relationship Id="rId35" Type="http://schemas.openxmlformats.org/officeDocument/2006/relationships/hyperlink" Target="http://ru.wikipedia.org/wiki/%D0%9D%D0%B0%D0%B4%D1%8C,_%D0%98%D0%BC%D1%80%D0%B5" TargetMode="External"/><Relationship Id="rId43" Type="http://schemas.openxmlformats.org/officeDocument/2006/relationships/hyperlink" Target="http://ru.wikipedia.org/wiki/%D0%92%D0%B5%D0%BB%D0%B8%D0%BA%D0%BE%D0%B1%D1%80%D0%B8%D1%82%D0%B0%D0%BD%D0%B8%D1%8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1%D0%BE%D0%BB%D0%B3%D0%B0%D1%80%D0%B8%D1%8F" TargetMode="External"/><Relationship Id="rId13" Type="http://schemas.openxmlformats.org/officeDocument/2006/relationships/hyperlink" Target="http://ru.wikipedia.org/wiki/%D0%A1%D0%A1%D0%A1%D0%A0" TargetMode="External"/><Relationship Id="rId18" Type="http://schemas.openxmlformats.org/officeDocument/2006/relationships/hyperlink" Target="http://ru.wikipedia.org/wiki/%D0%A6%D0%B5%D0%BD%D1%82%D1%80%D0%B0%D0%BB%D1%8C%D0%BD%D0%B0%D1%8F_%D0%95%D0%B2%D1%80%D0%BE%D0%BF%D0%B0" TargetMode="External"/><Relationship Id="rId26" Type="http://schemas.openxmlformats.org/officeDocument/2006/relationships/hyperlink" Target="http://ru.wikipedia.org/wiki/5_%D1%8F%D0%BD%D0%B2%D0%B0%D1%80%D1%8F" TargetMode="External"/><Relationship Id="rId3" Type="http://schemas.openxmlformats.org/officeDocument/2006/relationships/hyperlink" Target="http://ru.wikipedia.org/wiki/1955" TargetMode="External"/><Relationship Id="rId21" Type="http://schemas.openxmlformats.org/officeDocument/2006/relationships/hyperlink" Target="http://ru.wikisource.org/wiki/%D0%91%D1%83%D0%B4%D0%B0%D0%BF%D0%B5%D1%88%D1%82%D1%81%D0%BA%D0%BE%D0%B5_%D0%B7%D0%B0%D1%8F%D0%B2%D0%BB%D0%B5%D0%BD%D0%B8%D0%B5_%D0%B3%D0%BE%D1%81%D1%83%D0%B4%D0%B0%D1%80%D1%81%D1%82%D0%B2-%D1%83%D1%87%D0%B0%D1%81%D1%82%D0%BD%D0%B8%D0%BA%D0%BE%D0%B2_%D0%92%D0%B0%D1%80%D1%88%D0%B0%D0%B2%D1%81%D0%BA%D0%BE%D0%B3%D0%BE_%D0%B4%D0%BE%D0%B3%D0%BE%D0%B2%D0%BE%D1%80%D0%B0_(1991)" TargetMode="External"/><Relationship Id="rId34" Type="http://schemas.openxmlformats.org/officeDocument/2006/relationships/hyperlink" Target="http://ru.wikipedia.org/wiki/%D0%9C%D0%B0%D1%80%D0%BA%D1%81%D0%B8%D0%B7%D0%BC-%D0%BB%D0%B5%D0%BD%D0%B8%D0%BD%D0%B8%D0%B7%D0%BC" TargetMode="External"/><Relationship Id="rId7" Type="http://schemas.openxmlformats.org/officeDocument/2006/relationships/hyperlink" Target="http://ru.wikipedia.org/wiki/%D0%90%D0%BB%D0%B1%D0%B0%D0%BD%D0%B8%D1%8F" TargetMode="External"/><Relationship Id="rId12" Type="http://schemas.openxmlformats.org/officeDocument/2006/relationships/hyperlink" Target="http://ru.wikipedia.org/wiki/%D0%A0%D1%83%D0%BC%D1%8B%D0%BD%D0%B8%D1%8F" TargetMode="External"/><Relationship Id="rId17" Type="http://schemas.openxmlformats.org/officeDocument/2006/relationships/hyperlink" Target="http://ru.wikipedia.org/wiki/1985" TargetMode="External"/><Relationship Id="rId25" Type="http://schemas.openxmlformats.org/officeDocument/2006/relationships/hyperlink" Target="http://ru.wikipedia.org/wiki/%D0%A1%D0%BB%D0%BE%D0%B2%D0%B0%D1%86%D0%BA%D0%B8%D0%B9_%D1%8F%D0%B7%D1%8B%D0%BA" TargetMode="External"/><Relationship Id="rId33" Type="http://schemas.openxmlformats.org/officeDocument/2006/relationships/hyperlink" Target="http://ru.wikipedia.org/wiki/%D0%93%D1%83%D1%81%D0%B0%D0%BA,_%D0%93%D1%83%D1%81%D1%82%D0%B0%D0%B2" TargetMode="External"/><Relationship Id="rId2" Type="http://schemas.openxmlformats.org/officeDocument/2006/relationships/hyperlink" Target="http://ru.wikipedia.org/wiki/14_%D0%BC%D0%B0%D1%8F" TargetMode="External"/><Relationship Id="rId16" Type="http://schemas.openxmlformats.org/officeDocument/2006/relationships/hyperlink" Target="http://ru.wikipedia.org/wiki/26_%D0%B0%D0%BF%D1%80%D0%B5%D0%BB%D1%8F" TargetMode="External"/><Relationship Id="rId20" Type="http://schemas.openxmlformats.org/officeDocument/2006/relationships/hyperlink" Target="http://ru.wikipedia.org/wiki/1990" TargetMode="External"/><Relationship Id="rId29" Type="http://schemas.openxmlformats.org/officeDocument/2006/relationships/hyperlink" Target="http://ru.wikipedia.org/wiki/%D0%9E%D0%BF%D0%B5%D1%80%D0%B0%D1%86%D0%B8%D1%8F_%C2%AB%D0%94%D1%83%D0%BD%D0%B0%D0%B9%C2%BB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D%D0%90%D0%A2%D0%9E" TargetMode="External"/><Relationship Id="rId11" Type="http://schemas.openxmlformats.org/officeDocument/2006/relationships/hyperlink" Target="http://ru.wikipedia.org/wiki/%D0%9F%D0%BE%D0%BB%D1%8C%D1%88%D0%B0" TargetMode="External"/><Relationship Id="rId24" Type="http://schemas.openxmlformats.org/officeDocument/2006/relationships/hyperlink" Target="http://ru.wikipedia.org/wiki/%D0%A7%D0%B5%D1%88%D1%81%D0%BA%D0%B8%D0%B9_%D1%8F%D0%B7%D1%8B%D0%BA" TargetMode="External"/><Relationship Id="rId32" Type="http://schemas.openxmlformats.org/officeDocument/2006/relationships/hyperlink" Target="http://ru.wikipedia.org/w/index.php?title=%D0%AF%D0%BD_%D0%97%D0%B0%D0%B9%D0%B8%D1%86&amp;action=edit&amp;redlink=1" TargetMode="External"/><Relationship Id="rId5" Type="http://schemas.openxmlformats.org/officeDocument/2006/relationships/hyperlink" Target="http://ru.wikipedia.org/wiki/%D0%A1%D0%BE%D0%B2%D0%B5%D1%82%D1%81%D0%BA%D0%B8%D0%B9_%D0%A1%D0%BE%D1%8E%D0%B7" TargetMode="External"/><Relationship Id="rId15" Type="http://schemas.openxmlformats.org/officeDocument/2006/relationships/hyperlink" Target="http://ru.wikipedia.org/wiki/5_%D0%B8%D1%8E%D0%BD%D1%8F" TargetMode="External"/><Relationship Id="rId23" Type="http://schemas.openxmlformats.org/officeDocument/2006/relationships/hyperlink" Target="http://ru.wikipedia.org/wiki/1991" TargetMode="External"/><Relationship Id="rId28" Type="http://schemas.openxmlformats.org/officeDocument/2006/relationships/hyperlink" Target="http://ru.wikipedia.org/wiki/1968" TargetMode="External"/><Relationship Id="rId36" Type="http://schemas.openxmlformats.org/officeDocument/2006/relationships/hyperlink" Target="http://ru.wikipedia.org/w/index.php?title=%D0%9F%D0%B5%D0%BA%D0%B8%D0%BD%D1%81%D0%BA%D0%B0%D1%8F_%D0%B2%D0%B5%D1%81%D0%BD%D0%B0&amp;action=edit&amp;redlink=1" TargetMode="External"/><Relationship Id="rId10" Type="http://schemas.openxmlformats.org/officeDocument/2006/relationships/hyperlink" Target="http://ru.wikipedia.org/wiki/%D0%93%D0%94%D0%A0" TargetMode="External"/><Relationship Id="rId19" Type="http://schemas.openxmlformats.org/officeDocument/2006/relationships/hyperlink" Target="http://ru.wikipedia.org/wiki/%D0%92%D0%BE%D1%81%D1%82%D0%BE%D1%87%D0%BD%D0%B0%D1%8F_%D0%95%D0%B2%D1%80%D0%BE%D0%BF%D0%B0" TargetMode="External"/><Relationship Id="rId31" Type="http://schemas.openxmlformats.org/officeDocument/2006/relationships/hyperlink" Target="http://ru.wikipedia.org/wiki/%D0%AF%D0%BD_%D0%9F%D0%B0%D0%BB%D0%B0%D1%85" TargetMode="External"/><Relationship Id="rId4" Type="http://schemas.openxmlformats.org/officeDocument/2006/relationships/hyperlink" Target="http://ru.wikipedia.org/wiki/%D0%A1%D0%BE%D1%86%D0%B8%D0%B0%D0%BB%D0%B8%D1%81%D1%82%D0%B8%D1%87%D0%B5%D1%81%D0%BA%D0%B8%D0%B5_%D1%81%D1%82%D1%80%D0%B0%D0%BD%D1%8B" TargetMode="External"/><Relationship Id="rId9" Type="http://schemas.openxmlformats.org/officeDocument/2006/relationships/hyperlink" Target="http://ru.wikipedia.org/wiki/%D0%92%D0%B5%D0%BD%D0%B3%D1%80%D0%B8%D1%8F" TargetMode="External"/><Relationship Id="rId14" Type="http://schemas.openxmlformats.org/officeDocument/2006/relationships/hyperlink" Target="http://ru.wikipedia.org/wiki/%D0%A7%D0%B5%D1%85%D0%BE%D1%81%D0%BB%D0%BE%D0%B2%D0%B0%D0%BA%D0%B8%D1%8F" TargetMode="External"/><Relationship Id="rId22" Type="http://schemas.openxmlformats.org/officeDocument/2006/relationships/hyperlink" Target="http://ru.wikipedia.org/wiki/1_%D0%B8%D1%8E%D0%BB%D1%8F" TargetMode="External"/><Relationship Id="rId27" Type="http://schemas.openxmlformats.org/officeDocument/2006/relationships/hyperlink" Target="http://ru.wikipedia.org/wiki/20_%D0%B0%D0%B2%D0%B3%D1%83%D1%81%D1%82%D0%B0" TargetMode="External"/><Relationship Id="rId30" Type="http://schemas.openxmlformats.org/officeDocument/2006/relationships/hyperlink" Target="http://ru.wikipedia.org/wiki/%D0%9F%D1%80%D0%B0%D0%B6%D1%81%D0%BA%D0%B0%D1%8F_%D0%B2%D0%B5%D1%81%D0%BD%D0%B0_(1968)#cite_note-shefov-0" TargetMode="External"/><Relationship Id="rId35" Type="http://schemas.openxmlformats.org/officeDocument/2006/relationships/hyperlink" Target="http://ru.wikipedia.org/wiki/%D0%95%D0%B2%D1%80%D0%BE%D0%BA%D0%BE%D0%BC%D0%BC%D1%83%D0%BD%D0%B8%D0%B7%D0%BC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A1%D0%A1%D0%A0" TargetMode="External"/><Relationship Id="rId13" Type="http://schemas.openxmlformats.org/officeDocument/2006/relationships/hyperlink" Target="http://ru.wikipedia.org/wiki/%D0%92%D0%BE%D0%B4%D0%BE%D1%80%D0%BE%D0%B4%D0%BD%D0%B0%D1%8F_%D0%B1%D0%BE%D0%BC%D0%B1%D0%B0" TargetMode="External"/><Relationship Id="rId18" Type="http://schemas.openxmlformats.org/officeDocument/2006/relationships/hyperlink" Target="http://ru.wikipedia.org/wiki/%D0%A3%D0%BF%D1%80%D0%B0%D0%B2%D0%BB%D1%8F%D0%B5%D0%BC%D1%8B%D0%B9_%D1%82%D0%B5%D1%80%D0%BC%D0%BE%D1%8F%D0%B4%D0%B5%D1%80%D0%BD%D1%8B%D0%B9_%D1%81%D0%B8%D0%BD%D1%82%D0%B5%D0%B7" TargetMode="External"/><Relationship Id="rId26" Type="http://schemas.openxmlformats.org/officeDocument/2006/relationships/hyperlink" Target="http://ru.wikipedia.org/wiki/10_%D1%84%D0%B5%D0%B2%D1%80%D0%B0%D0%BB%D1%8F" TargetMode="External"/><Relationship Id="rId39" Type="http://schemas.openxmlformats.org/officeDocument/2006/relationships/hyperlink" Target="http://ru.wikipedia.org/wiki/25_%D0%BE%D0%BA%D1%82%D1%8F%D0%B1%D1%80%D1%8F" TargetMode="External"/><Relationship Id="rId3" Type="http://schemas.openxmlformats.org/officeDocument/2006/relationships/hyperlink" Target="http://ru.wikipedia.org/wiki/21_%D0%BC%D0%B0%D1%8F" TargetMode="External"/><Relationship Id="rId21" Type="http://schemas.openxmlformats.org/officeDocument/2006/relationships/hyperlink" Target="http://ru.wikipedia.org/wiki/%D0%93%D1%80%D0%B0%D0%B2%D0%B8%D1%82%D0%B0%D1%86%D0%B8%D1%8F" TargetMode="External"/><Relationship Id="rId34" Type="http://schemas.openxmlformats.org/officeDocument/2006/relationships/hyperlink" Target="http://ru.wikipedia.org/wiki/%D0%9F%D0%BE%D1%8D%D1%82" TargetMode="External"/><Relationship Id="rId7" Type="http://schemas.openxmlformats.org/officeDocument/2006/relationships/hyperlink" Target="http://ru.wikipedia.org/wiki/1989" TargetMode="External"/><Relationship Id="rId12" Type="http://schemas.openxmlformats.org/officeDocument/2006/relationships/hyperlink" Target="http://ru.wikipedia.org/wiki/%D0%9F%D1%80%D0%B0%D0%B2%D0%BE%D0%B7%D0%B0%D1%89%D0%B8%D1%82%D0%BD%D0%B8%D0%BA%D0%B8" TargetMode="External"/><Relationship Id="rId17" Type="http://schemas.openxmlformats.org/officeDocument/2006/relationships/hyperlink" Target="http://ru.wikipedia.org/wiki/%D0%A4%D0%B8%D0%B7%D0%B8%D0%BA%D0%B0_%D0%BF%D0%BB%D0%B0%D0%B7%D0%BC%D1%8B" TargetMode="External"/><Relationship Id="rId25" Type="http://schemas.openxmlformats.org/officeDocument/2006/relationships/hyperlink" Target="http://ru.wikipedia.org/wiki/%D0%9F%D0%B0%D1%81%D1%82%D0%B5%D1%80%D0%BD%D0%B0%D0%BA,_%D0%91%D0%BE%D1%80%D0%B8%D1%81_%D0%9B%D0%B5%D0%BE%D0%BD%D0%B8%D0%B4%D0%BE%D0%B2%D0%B8%D1%87#cite_note-1" TargetMode="External"/><Relationship Id="rId33" Type="http://schemas.openxmlformats.org/officeDocument/2006/relationships/hyperlink" Target="http://ru.wikipedia.org/wiki/%D0%A0%D1%83%D1%81%D1%81%D0%BA%D0%B8%D0%B9_%D1%8F%D0%B7%D1%8B%D0%BA" TargetMode="External"/><Relationship Id="rId38" Type="http://schemas.openxmlformats.org/officeDocument/2006/relationships/hyperlink" Target="http://ru.wikipedia.org/wiki/%D0%9B%D0%B8%D1%82%D0%B5%D1%80%D0%B0%D1%82%D1%83%D1%80%D0%BD%D0%B0%D1%8F_%D0%B3%D0%B0%D0%B7%D0%B5%D1%82%D0%B0" TargetMode="External"/><Relationship Id="rId2" Type="http://schemas.openxmlformats.org/officeDocument/2006/relationships/image" Target="../media/image4.png"/><Relationship Id="rId16" Type="http://schemas.openxmlformats.org/officeDocument/2006/relationships/hyperlink" Target="http://ru.wikipedia.org/wiki/%D0%9C%D0%B0%D0%B3%D0%BD%D0%B8%D1%82%D0%BD%D0%B0%D1%8F_%D0%B3%D0%B8%D0%B4%D1%80%D0%BE%D0%B4%D0%B8%D0%BD%D0%B0%D0%BC%D0%B8%D0%BA%D0%B0" TargetMode="External"/><Relationship Id="rId20" Type="http://schemas.openxmlformats.org/officeDocument/2006/relationships/hyperlink" Target="http://ru.wikipedia.org/wiki/%D0%90%D1%81%D1%82%D1%80%D0%BE%D1%84%D0%B8%D0%B7%D0%B8%D0%BA%D0%B0" TargetMode="External"/><Relationship Id="rId29" Type="http://schemas.openxmlformats.org/officeDocument/2006/relationships/hyperlink" Target="http://ru.wikipedia.org/wiki/30_%D0%BC%D0%B0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14_%D0%B4%D0%B5%D0%BA%D0%B0%D0%B1%D1%80%D1%8F" TargetMode="External"/><Relationship Id="rId11" Type="http://schemas.openxmlformats.org/officeDocument/2006/relationships/hyperlink" Target="http://ru.wikipedia.org/wiki/%D0%94%D0%B8%D1%81%D1%81%D0%B8%D0%B4%D0%B5%D0%BD%D1%82" TargetMode="External"/><Relationship Id="rId24" Type="http://schemas.openxmlformats.org/officeDocument/2006/relationships/hyperlink" Target="http://ru.wikipedia.org/wiki/%D0%9F%D0%B0%D1%81%D1%82%D0%B5%D1%80%D0%BD%D0%B0%D0%BA,_%D0%91%D0%BE%D1%80%D0%B8%D1%81_%D0%9B%D0%B5%D0%BE%D0%BD%D0%B8%D0%B4%D0%BE%D0%B2%D0%B8%D1%87#cite_note-0" TargetMode="External"/><Relationship Id="rId32" Type="http://schemas.openxmlformats.org/officeDocument/2006/relationships/hyperlink" Target="http://ru.wikipedia.org/wiki/%D0%9C%D0%BE%D1%81%D0%BA%D0%BE%D0%B2%D1%81%D0%BA%D0%B0%D1%8F_%D0%BE%D0%B1%D0%BB%D0%B0%D1%81%D1%82%D1%8C" TargetMode="External"/><Relationship Id="rId37" Type="http://schemas.openxmlformats.org/officeDocument/2006/relationships/hyperlink" Target="http://ru.wikipedia.org/wiki/1958" TargetMode="External"/><Relationship Id="rId40" Type="http://schemas.openxmlformats.org/officeDocument/2006/relationships/hyperlink" Target="http://ru.wikipedia.org/wiki/1958_%D0%B3%D0%BE%D0%B4" TargetMode="External"/><Relationship Id="rId5" Type="http://schemas.openxmlformats.org/officeDocument/2006/relationships/hyperlink" Target="http://ru.wikipedia.org/wiki/%D0%9C%D0%BE%D1%81%D0%BA%D0%B2%D0%B0" TargetMode="External"/><Relationship Id="rId15" Type="http://schemas.openxmlformats.org/officeDocument/2006/relationships/hyperlink" Target="http://ru.wikipedia.org/wiki/1953" TargetMode="External"/><Relationship Id="rId23" Type="http://schemas.openxmlformats.org/officeDocument/2006/relationships/hyperlink" Target="http://ru.wikipedia.org/wiki/1920_%D0%B3%D0%BE%D0%B4" TargetMode="External"/><Relationship Id="rId28" Type="http://schemas.openxmlformats.org/officeDocument/2006/relationships/hyperlink" Target="http://ru.wikipedia.org/wiki/%D0%A0%D0%BE%D1%81%D1%81%D0%B8%D0%B9%D1%81%D0%BA%D0%B0%D1%8F_%D0%B8%D0%BC%D0%BF%D0%B5%D1%80%D0%B8%D1%8F" TargetMode="External"/><Relationship Id="rId36" Type="http://schemas.openxmlformats.org/officeDocument/2006/relationships/hyperlink" Target="http://ru.wikipedia.org/wiki/%D0%9D%D0%BE%D0%B1%D0%B5%D0%BB%D0%B5%D0%B2%D1%81%D0%BA%D0%B0%D1%8F_%D0%BF%D1%80%D0%B5%D0%BC%D0%B8%D1%8F_%D0%BF%D0%BE_%D0%BB%D0%B8%D1%82%D0%B5%D1%80%D0%B0%D1%82%D1%83%D1%80%D0%B5" TargetMode="External"/><Relationship Id="rId10" Type="http://schemas.openxmlformats.org/officeDocument/2006/relationships/hyperlink" Target="http://ru.wikipedia.org/wiki/%D0%90%D0%9D_%D0%A1%D0%A1%D0%A1%D0%A0" TargetMode="External"/><Relationship Id="rId19" Type="http://schemas.openxmlformats.org/officeDocument/2006/relationships/hyperlink" Target="http://ru.wikipedia.org/wiki/%D0%A4%D0%B8%D0%B7%D0%B8%D0%BA%D0%B0_%D1%8D%D0%BB%D0%B5%D0%BC%D0%B5%D0%BD%D1%82%D0%B0%D1%80%D0%BD%D1%8B%D1%85_%D1%87%D0%B0%D1%81%D1%82%D0%B8%D1%86" TargetMode="External"/><Relationship Id="rId31" Type="http://schemas.openxmlformats.org/officeDocument/2006/relationships/hyperlink" Target="http://ru.wikipedia.org/wiki/%D0%9F%D0%B5%D1%80%D0%B5%D0%B4%D0%B5%D0%BB%D0%BA%D0%B8%D0%BD%D0%BE" TargetMode="External"/><Relationship Id="rId4" Type="http://schemas.openxmlformats.org/officeDocument/2006/relationships/hyperlink" Target="http://ru.wikipedia.org/wiki/1921" TargetMode="External"/><Relationship Id="rId9" Type="http://schemas.openxmlformats.org/officeDocument/2006/relationships/hyperlink" Target="http://ru.wikipedia.org/wiki/%D0%A4%D0%B8%D0%B7%D0%B8%D0%BA" TargetMode="External"/><Relationship Id="rId14" Type="http://schemas.openxmlformats.org/officeDocument/2006/relationships/hyperlink" Target="http://ru.wikipedia.org/wiki/%D0%9D%D0%BE%D0%B1%D0%B5%D0%BB%D0%B5%D0%B2%D1%81%D0%BA%D0%B0%D1%8F_%D0%BF%D1%80%D0%B5%D0%BC%D0%B8%D1%8F_%D0%BC%D0%B8%D1%80%D0%B0#1970-.D0.B5" TargetMode="External"/><Relationship Id="rId22" Type="http://schemas.openxmlformats.org/officeDocument/2006/relationships/image" Target="../media/image5.png"/><Relationship Id="rId27" Type="http://schemas.openxmlformats.org/officeDocument/2006/relationships/hyperlink" Target="http://ru.wikipedia.org/wiki/1890" TargetMode="External"/><Relationship Id="rId30" Type="http://schemas.openxmlformats.org/officeDocument/2006/relationships/hyperlink" Target="http://ru.wikipedia.org/wiki/1960" TargetMode="External"/><Relationship Id="rId35" Type="http://schemas.openxmlformats.org/officeDocument/2006/relationships/hyperlink" Target="http://ru.wikipedia.org/wiki/%D0%9F%D0%B8%D1%81%D0%B0%D1%82%D0%B5%D0%BB%D1%8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91_%D0%B3%D0%BE%D0%B4" TargetMode="External"/><Relationship Id="rId13" Type="http://schemas.openxmlformats.org/officeDocument/2006/relationships/hyperlink" Target="http://ru.wikipedia.org/wiki/%D0%AE%D0%BB%D0%B8%D0%B9_%D0%94%D0%B0%D0%BD%D0%B8%D1%8D%D0%BB%D1%8C" TargetMode="External"/><Relationship Id="rId18" Type="http://schemas.openxmlformats.org/officeDocument/2006/relationships/hyperlink" Target="http://ru.wikipedia.org/wiki/%D0%A1%D0%B0%D1%85%D0%B0%D1%80%D0%BE%D0%B2,_%D0%90%D0%BD%D0%B4%D1%80%D0%B5%D0%B9_%D0%94%D0%BC%D0%B8%D1%82%D1%80%D0%B8%D0%B5%D0%B2%D0%B8%D1%87" TargetMode="External"/><Relationship Id="rId26" Type="http://schemas.openxmlformats.org/officeDocument/2006/relationships/hyperlink" Target="http://ru.wikipedia.org/wiki/%D0%9D%D0%BE%D0%B1%D0%B5%D0%BB%D0%B5%D0%B2%D1%81%D0%BA%D0%B0%D1%8F_%D0%BF%D1%80%D0%B5%D0%BC%D0%B8%D1%8F_%D0%BC%D0%B8%D1%80%D0%B0" TargetMode="External"/><Relationship Id="rId3" Type="http://schemas.openxmlformats.org/officeDocument/2006/relationships/hyperlink" Target="http://ru.wikipedia.org/wiki/%D0%A1%D0%A1%D0%A1%D0%A0" TargetMode="External"/><Relationship Id="rId21" Type="http://schemas.openxmlformats.org/officeDocument/2006/relationships/hyperlink" Target="http://ru.wikipedia.org/wiki/1969" TargetMode="External"/><Relationship Id="rId7" Type="http://schemas.openxmlformats.org/officeDocument/2006/relationships/hyperlink" Target="http://ru.wikipedia.org/wiki/22_%D0%BE%D0%BA%D1%82%D1%8F%D0%B1%D1%80%D1%8F" TargetMode="External"/><Relationship Id="rId12" Type="http://schemas.openxmlformats.org/officeDocument/2006/relationships/hyperlink" Target="http://ru.wikipedia.org/wiki/%D0%90%D0%BD%D0%B4%D1%80%D0%B5%D0%B9_%D0%A1%D0%B8%D0%BD%D1%8F%D0%B2%D1%81%D0%BA%D0%B8%D0%B9" TargetMode="External"/><Relationship Id="rId17" Type="http://schemas.openxmlformats.org/officeDocument/2006/relationships/hyperlink" Target="http://ru.wikipedia.org/wiki/%D0%9E%D0%BF%D0%B5%D1%80%D0%B0%D1%86%D0%B8%D1%8F_%C2%AB%D0%94%D1%83%D0%BD%D0%B0%D0%B9%C2%BB" TargetMode="External"/><Relationship Id="rId25" Type="http://schemas.openxmlformats.org/officeDocument/2006/relationships/hyperlink" Target="http://ru.wikipedia.org/wiki/1975" TargetMode="External"/><Relationship Id="rId2" Type="http://schemas.openxmlformats.org/officeDocument/2006/relationships/hyperlink" Target="http://ru.wikipedia.org/wiki/%D0%A1%D0%BE%D0%B2%D0%B5%D1%82_%D0%9C%D0%B8%D0%BD%D0%B8%D1%81%D1%82%D1%80%D0%BE%D0%B2_%D0%A1%D0%A1%D0%A1%D0%A0" TargetMode="External"/><Relationship Id="rId16" Type="http://schemas.openxmlformats.org/officeDocument/2006/relationships/hyperlink" Target="http://ru.wikipedia.org/wiki/%D0%9A%D1%80%D0%B0%D1%81%D0%BD%D0%B0%D1%8F_%D0%BF%D0%BB%D0%BE%D1%89%D0%B0%D0%B4%D1%8C" TargetMode="External"/><Relationship Id="rId20" Type="http://schemas.openxmlformats.org/officeDocument/2006/relationships/hyperlink" Target="http://ru.wikipedia.org/wiki/%D0%90%D0%BB%D0%B5%D0%BA%D1%81%D0%B0%D0%BD%D0%B4%D1%80_%D0%A1%D0%BE%D0%BB%D0%B6%D0%B5%D0%BD%D0%B8%D1%86%D1%8B%D0%B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D%D0%B0%D1%80%D0%BE%D0%B4%D0%BD%D1%8B%D0%B9_%D0%BA%D0%BE%D0%BC%D0%B8%D1%81%D1%81%D0%B0%D1%80%D0%B8%D0%B0%D1%82_%D0%B2%D0%BD%D1%83%D1%82%D1%80%D0%B5%D0%BD%D0%BD%D0%B8%D1%85_%D0%B4%D0%B5%D0%BB_%D0%A1%D0%A1%D0%A1%D0%A0" TargetMode="External"/><Relationship Id="rId11" Type="http://schemas.openxmlformats.org/officeDocument/2006/relationships/hyperlink" Target="http://ru.wikipedia.org/wiki/1965" TargetMode="External"/><Relationship Id="rId24" Type="http://schemas.openxmlformats.org/officeDocument/2006/relationships/hyperlink" Target="http://ru.wikipedia.org/wiki/%D0%9A%D0%BE%D0%BC%D0%B8%D1%82%D0%B5%D1%82_%D0%BF%D1%80%D0%B0%D0%B2_%D1%87%D0%B5%D0%BB%D0%BE%D0%B2%D0%B5%D0%BA%D0%B0_%D0%B2_%D0%A1%D0%A1%D0%A1%D0%A0" TargetMode="External"/><Relationship Id="rId5" Type="http://schemas.openxmlformats.org/officeDocument/2006/relationships/hyperlink" Target="http://ru.wikipedia.org/wiki/1954_%D0%B3%D0%BE%D0%B4" TargetMode="External"/><Relationship Id="rId15" Type="http://schemas.openxmlformats.org/officeDocument/2006/relationships/hyperlink" Target="http://ru.wikipedia.org/wiki/1968" TargetMode="External"/><Relationship Id="rId23" Type="http://schemas.openxmlformats.org/officeDocument/2006/relationships/hyperlink" Target="http://ru.wikipedia.org/wiki/1970" TargetMode="External"/><Relationship Id="rId10" Type="http://schemas.openxmlformats.org/officeDocument/2006/relationships/hyperlink" Target="http://ru.wikipedia.org/wiki/%D0%A5%D1%80%D1%83%D1%89%D1%91%D0%B2%D1%81%D0%BA%D0%B0%D1%8F_%D0%BE%D1%82%D1%82%D0%B5%D0%BF%D0%B5%D0%BB%D1%8C" TargetMode="External"/><Relationship Id="rId19" Type="http://schemas.openxmlformats.org/officeDocument/2006/relationships/hyperlink" Target="http://ru.wikipedia.org/wiki/%D0%96%D0%B8%D1%82%D1%8C_%D0%BD%D0%B5_%D0%BF%D0%BE_%D0%BB%D0%B6%D0%B8" TargetMode="External"/><Relationship Id="rId4" Type="http://schemas.openxmlformats.org/officeDocument/2006/relationships/hyperlink" Target="http://ru.wikipedia.org/wiki/13_%D0%BC%D0%B0%D1%80%D1%82%D0%B0" TargetMode="External"/><Relationship Id="rId9" Type="http://schemas.openxmlformats.org/officeDocument/2006/relationships/image" Target="../media/image6.png"/><Relationship Id="rId14" Type="http://schemas.openxmlformats.org/officeDocument/2006/relationships/hyperlink" Target="http://ru.wikipedia.org/wiki/%D0%AF%D0%BA%D1%83%D0%BD%D0%B8%D0%BD,_%D0%93%D0%BB%D0%B5%D0%B1" TargetMode="External"/><Relationship Id="rId22" Type="http://schemas.openxmlformats.org/officeDocument/2006/relationships/hyperlink" Target="http://ru.wikipedia.org/wiki/%D0%98%D0%BD%D0%B8%D1%86%D0%B8%D0%B0%D1%82%D0%B8%D0%B2%D0%BD%D0%B0%D1%8F_%D0%B3%D1%80%D1%83%D0%BF%D0%BF%D0%B0_%D0%BF%D0%BE_%D0%B7%D0%B0%D1%89%D0%B8%D1%82%D0%B5_%D0%BF%D1%80%D0%B0%D0%B2_%D1%87%D0%B5%D0%BB%D0%BE%D0%B2%D0%B5%D0%BA%D0%B0_%D0%B2_%D0%A1%D0%A1%D0%A1%D0%A0" TargetMode="External"/><Relationship Id="rId27" Type="http://schemas.openxmlformats.org/officeDocument/2006/relationships/hyperlink" Target="http://ru.wikipedia.org/wiki/%D0%9A%D0%93%D0%9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28596" y="0"/>
            <a:ext cx="8715404" cy="32932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61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Прочтите отрывок из труда современных историков и напишите год когда произошли описанные события.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61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«Выступление Ельцина стало началом сентябрьско-октябрьского кризиса... самого острого в истории постсоветской России. Фактически присваивая себе чрезвычайные полномочия и вводя в стране прямое президентское правление, Ельцин... подписал указ о временном отстранении Руцкого от должности... Заявив, что «нынешний депутатский корпус утратил право находиться у важнейших рычагов государственной власти», а действующая Конституция не позволяет найти «достойный выход из кризиса государственности», президент сообщил о том, что «утвердил своим указом изменения и дополнения в действующую Конституцию Российской Федерации». Деятельность парламента прекращалась, и назначались выборы в новый законодательный орган».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61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Ответ:	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28564" y="3357562"/>
            <a:ext cx="8715436" cy="32932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Прочтите отрывок из работы современного историка и напишите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хронологические рамки периода, о котором идет речь.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«Несмотря на сохранение системы и на прямую преемственность политического курса, жажда обновления и свободы охватила общество. Бурно развивались общественные науки... Более свободно стали развиваться естественные науки, создавались новые научные центры — Академгородок в Новосибирске, Дубна и Обнинск под Москвой и др. ...Публиковались произведения о реальной жизни в стране в 30-40-е гг., о репрессиях. Яркое впечатление на общество произвели произведения А. Солженицына (особенно «Один день Ивана Денисовича»). Ведущее положение в литературе заняла деревенская тема— судьба крестьянства, состояние деревни, корни ее тяжелого положения. «Железный занавес» приподнялся, налаживался информационный обмен с другими странами».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273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Ответ: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428596" cy="3571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357562"/>
            <a:ext cx="42859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Управляющая кнопка: справка 7">
            <a:hlinkClick r:id="rId2" action="ppaction://hlinksldjump" highlightClick="1"/>
          </p:cNvPr>
          <p:cNvSpPr/>
          <p:nvPr/>
        </p:nvSpPr>
        <p:spPr>
          <a:xfrm>
            <a:off x="8572528" y="6429396"/>
            <a:ext cx="571472" cy="428604"/>
          </a:xfrm>
          <a:prstGeom prst="actionButtonHelp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429652" y="3000372"/>
            <a:ext cx="714348" cy="285752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rId3" action="ppaction://hlinksldjump" highlightClick="1"/>
          </p:cNvPr>
          <p:cNvSpPr/>
          <p:nvPr/>
        </p:nvSpPr>
        <p:spPr>
          <a:xfrm>
            <a:off x="8429652" y="3357562"/>
            <a:ext cx="714348" cy="285752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643710"/>
            <a:ext cx="8501090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Чупров Л.А. МОУ СОШ №3 с. К-Рыболов Ханкайского района Приморского края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214290"/>
          <a:ext cx="4558146" cy="621510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79073"/>
                <a:gridCol w="2279073"/>
              </a:tblGrid>
              <a:tr h="6300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spc="-100" dirty="0">
                          <a:latin typeface="Century Schoolbook"/>
                          <a:ea typeface="Times New Roman"/>
                          <a:cs typeface="Century Schoolbook"/>
                        </a:rPr>
                        <a:t>В9</a:t>
                      </a:r>
                      <a:endParaRPr lang="ru-RU" sz="16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19346" marR="19346" marT="0" marB="0" anchor="ctr"/>
                </a:tc>
              </a:tr>
              <a:tr h="63002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entury Schoolbook"/>
                          <a:ea typeface="Times New Roman"/>
                          <a:cs typeface="Century Schoolbook"/>
                        </a:rPr>
                        <a:t>1993</a:t>
                      </a:r>
                      <a:endParaRPr lang="ru-RU" sz="16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19346" marR="19346" marT="0" marB="0" anchor="ctr"/>
                </a:tc>
              </a:tr>
              <a:tr h="63002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entury Schoolbook"/>
                          <a:ea typeface="Times New Roman"/>
                          <a:cs typeface="Century Schoolbook"/>
                        </a:rPr>
                        <a:t>1956-1964</a:t>
                      </a:r>
                      <a:endParaRPr lang="ru-RU" sz="16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19346" marR="19346" marT="0" marB="0" anchor="ctr"/>
                </a:tc>
              </a:tr>
              <a:tr h="63002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entury Schoolbook"/>
                          <a:ea typeface="Times New Roman"/>
                          <a:cs typeface="Century Schoolbook"/>
                        </a:rPr>
                        <a:t>1991</a:t>
                      </a:r>
                      <a:endParaRPr lang="ru-RU" sz="1600" b="1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19346" marR="19346" marT="0" marB="0" anchor="ctr"/>
                </a:tc>
              </a:tr>
              <a:tr h="63002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entury Schoolbook"/>
                          <a:ea typeface="Times New Roman"/>
                          <a:cs typeface="Century Schoolbook"/>
                        </a:rPr>
                        <a:t>1968</a:t>
                      </a:r>
                      <a:endParaRPr lang="ru-RU" sz="16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19346" marR="19346" marT="0" marB="0" anchor="ctr"/>
                </a:tc>
              </a:tr>
              <a:tr h="63002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entury Schoolbook"/>
                          <a:ea typeface="Times New Roman"/>
                          <a:cs typeface="Century Schoolbook"/>
                        </a:rPr>
                        <a:t>Сахаров</a:t>
                      </a:r>
                      <a:endParaRPr lang="ru-RU" sz="16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19346" marR="19346" marT="0" marB="0" anchor="ctr"/>
                </a:tc>
              </a:tr>
              <a:tr h="63002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entury Schoolbook"/>
                          <a:ea typeface="Times New Roman"/>
                          <a:cs typeface="Century Schoolbook"/>
                        </a:rPr>
                        <a:t>1958</a:t>
                      </a:r>
                      <a:endParaRPr lang="ru-RU" sz="16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19346" marR="19346" marT="0" marB="0" anchor="ctr"/>
                </a:tc>
              </a:tr>
              <a:tr h="63002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entury Schoolbook"/>
                          <a:ea typeface="Times New Roman"/>
                          <a:cs typeface="Century Schoolbook"/>
                        </a:rPr>
                        <a:t>Хрущев</a:t>
                      </a:r>
                      <a:endParaRPr lang="ru-RU" sz="16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19346" marR="19346" marT="0" marB="0" anchor="ctr"/>
                </a:tc>
              </a:tr>
              <a:tr h="117492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entury Schoolbook"/>
                          <a:ea typeface="Times New Roman"/>
                          <a:cs typeface="Century Schoolbook"/>
                        </a:rPr>
                        <a:t>правозащитное Движение</a:t>
                      </a:r>
                      <a:endParaRPr lang="ru-RU" sz="1600" b="1" dirty="0">
                        <a:latin typeface="Century Schoolbook"/>
                        <a:ea typeface="Times New Roman"/>
                        <a:cs typeface="Times New Roman"/>
                      </a:endParaRPr>
                    </a:p>
                  </a:txBody>
                  <a:tcPr marL="19346" marR="19346" marT="0" marB="0" anchor="ctr"/>
                </a:tc>
              </a:tr>
            </a:tbl>
          </a:graphicData>
        </a:graphic>
      </p:graphicFrame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8358214" y="642918"/>
            <a:ext cx="78578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1-2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358214" y="1357298"/>
            <a:ext cx="78578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3-4</a:t>
            </a:r>
            <a:endParaRPr lang="ru-RU" dirty="0"/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358214" y="2143116"/>
            <a:ext cx="785786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5-6</a:t>
            </a:r>
            <a:endParaRPr lang="ru-RU" dirty="0"/>
          </a:p>
        </p:txBody>
      </p:sp>
      <p:sp>
        <p:nvSpPr>
          <p:cNvPr id="6" name="Управляющая кнопка: назад 5">
            <a:hlinkClick r:id="rId4" action="ppaction://hlinksldjump" highlightClick="1"/>
          </p:cNvPr>
          <p:cNvSpPr/>
          <p:nvPr/>
        </p:nvSpPr>
        <p:spPr>
          <a:xfrm>
            <a:off x="8358214" y="2928934"/>
            <a:ext cx="785786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7-8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4278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Сентябрьско-октябрьский Кризис 1993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политический и конституционный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кризис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явившийся следствием длительного противостояния законодательной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Съезд народных депутатов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Верховный Совет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и исполнительной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5"/>
              </a:rPr>
              <a:t>президент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правительство) ветвей власти. Начался после издания (21 сентября)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6"/>
              </a:rPr>
              <a:t>указа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президента Российской федерации Б. Н. Ельцина "О поэтапной Конституционной реформе и о роспуске Верховного Совета Российской Федерации". В ответ Верховный Совет во главе с Р. И. Хасбулатовым объявил президента Ельцина низложенным и возложил президентские обязанности на вице-президента А.В. Руцкого. Противоборство двух сторон привело к вооруженным столкновениям в Москве (2-4 октября). 3 октября в ходе массовой антипрезидентской демонстрации сторонники Верховного Совета захватили здание мэрии и предприняли попытку овладеть телевизионным центром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7"/>
              </a:rPr>
              <a:t>Останкино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Президент Ельцин квалифицировал события в Москве как "вооруженный фашистско-коммунистический мятеж". 4 октября правительственные войска начали обстрел блокированного здания Верховного Совета и штурмом взяли его. По правительственным данным, 2-4 октября погибло свыше 140 человек. Руцкой, Хасбулатов и другие руководители антипрезидентской оппозиции были арестованы (в 1994 освобождены по амнистии, объявленной Государственной думой). После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сентябрьско-октябрьских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событий началась ликвидация системы Советов, завершившаяся с принятием на всенародном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8"/>
              </a:rPr>
              <a:t>референдуме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(12 декабря 1993) новой Конституции Российской Федерации.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6248" y="4295775"/>
            <a:ext cx="42862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472" y="4286256"/>
            <a:ext cx="3686167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4286256"/>
            <a:ext cx="3863653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8358214" y="3929066"/>
            <a:ext cx="785786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Хрущёвская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о́ттепель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оттепель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— неофициальное обозначение периода в истории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" tooltip="СССР"/>
              </a:rPr>
              <a:t>СССР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после смерти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" tooltip="Сталин"/>
              </a:rPr>
              <a:t>И. В. Сталина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(конец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4" tooltip="1950-е"/>
              </a:rPr>
              <a:t>1950-х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— начало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5" tooltip="1960-е"/>
              </a:rPr>
              <a:t>1960-х годов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Характеризовался во внутриполитической жизни СССР ослаблением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6" tooltip="Тоталитаризм"/>
              </a:rPr>
              <a:t>тоталитарной власти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появлением некоторой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7" tooltip="Свобода слова"/>
              </a:rPr>
              <a:t>свободы слова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относительной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8" tooltip="Демократия"/>
              </a:rPr>
              <a:t>демократизацией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политической и общественной жизни, большей свободой творческой деятельности.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Выражение «хрущёвская оттепель» связано с названием повести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9" tooltip="Эренбург, Илья Григорьевич"/>
              </a:rPr>
              <a:t>Ильи Эренбурга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«Оттепель».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785926"/>
            <a:ext cx="9001156" cy="4278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Главной платформой сторонников «оттепели» стал литературный журнал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10" tooltip="Новый мир"/>
              </a:rPr>
              <a:t>Новый мир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Некоторые произведения этого периода получили известность и на Западе, в том числе роман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11" tooltip="Владимир Дудинцев"/>
              </a:rPr>
              <a:t>Владимира Дудинцева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12" tooltip="Не хлебом единым (роман) (страница отсутствует)"/>
              </a:rPr>
              <a:t>Не хлебом единым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 и повесть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13" tooltip="Солженицын, Александр Исаевич"/>
              </a:rPr>
              <a:t>Александра Солженицына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14" tooltip="Один день Ивана Денисовича"/>
              </a:rPr>
              <a:t>Один день Ивана Денисовича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 Другими значимыми представителями периода оттепели были писатели и поэты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15" tooltip="Виктор Астафьев"/>
              </a:rPr>
              <a:t>Виктор Астафьев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16" tooltip="Владимир Тендряков"/>
              </a:rPr>
              <a:t>Владимир Тендряков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17" tooltip="Белла Ахмадулина"/>
              </a:rPr>
              <a:t>Белла Ахмадулина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18" tooltip="Роберт Рождественский"/>
              </a:rPr>
              <a:t>Роберт Рождественский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19" tooltip="Андрей Вознесенский"/>
              </a:rPr>
              <a:t>Андрей Вознесенский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0" tooltip="Евгений Евтушенко"/>
              </a:rPr>
              <a:t>Евгений Евтушенко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Основные кинорежиссеры оттепели 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1" tooltip="Хуциев, Марлен Мартынович"/>
              </a:rPr>
              <a:t>Марлен Хуциев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2" tooltip="Шпаликов, Геннадий Фёдорович"/>
              </a:rPr>
              <a:t>Геннадий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  <a:hlinkClick r:id="rId22" tooltip="Шпаликов, Геннадий Фёдорович"/>
              </a:rPr>
              <a:t>Шпаликов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3" tooltip="Данелия, Георгий Николаевич"/>
              </a:rPr>
              <a:t>Георгий Данелия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4" tooltip="Рязанов, Эльдар Александрович"/>
              </a:rPr>
              <a:t>Эльдар Рязанов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Основные фильмы 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5" tooltip="Карнавальная ночь (фильм)"/>
              </a:rPr>
              <a:t>«Карнавальная ночь»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6" tooltip="Застава Ильича (фильм)"/>
              </a:rPr>
              <a:t>«Застава Ильича»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7" tooltip="Я шагаю по Москве (фильм)"/>
              </a:rPr>
              <a:t>«Я шагаю по Москве»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8" tooltip="Человек-амфибия (фильм, 1961)"/>
              </a:rPr>
              <a:t>«Человек-амфибия»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9" tooltip="Добро пожаловать, или Посторонним вход воспрещён"/>
              </a:rPr>
              <a:t>Добро пожаловать, или Посторонним вход воспрещён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Многие политические заключённые в СССР и странах социалистического лагеря были выпущены на свободу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0" tooltip="Реабилитация"/>
              </a:rPr>
              <a:t>реабилитированы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Было разрешено возвращение на родину большинству народов,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1" tooltip="Депортация"/>
              </a:rPr>
              <a:t>депортированных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2" tooltip="1930-е"/>
              </a:rPr>
              <a:t>1930-е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3" tooltip="1940-е"/>
              </a:rPr>
              <a:t>1940-е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гг. Домой были отправлены десятки тысяч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4" tooltip="Германия"/>
              </a:rPr>
              <a:t>немецких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японских военнопленных. В некоторых странах к власти пришли относительно либеральные руководители, такие как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  <a:hlinkClick r:id="rId35" tooltip="Надь, Имре"/>
              </a:rPr>
              <a:t>Имре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5" tooltip="Надь, Имре"/>
              </a:rPr>
              <a:t> Надь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6" tooltip="Венгрия"/>
              </a:rPr>
              <a:t>Венгрии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Была достигнута договорённость с западными державами о государственном нейтралитете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7" tooltip="Австрия"/>
              </a:rPr>
              <a:t>Австрии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выводе всех оккупационных войск.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8" tooltip="1955"/>
              </a:rPr>
              <a:t>1955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г. Хрущёв встретился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9" tooltip="Женева"/>
              </a:rPr>
              <a:t>Женеве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40" tooltip="Президент США"/>
              </a:rPr>
              <a:t>президентом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41" tooltip="США"/>
              </a:rPr>
              <a:t>США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  <a:hlinkClick r:id="rId42" tooltip="Эйзенхауэр, Дуайт Дэвид"/>
              </a:rPr>
              <a:t>Дуайтом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42" tooltip="Эйзенхауэр, Дуайт Дэвид"/>
              </a:rPr>
              <a:t> Эйзенхауэром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главами правительств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43" tooltip="Великобритания"/>
              </a:rPr>
              <a:t>Великобритании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44" tooltip="Франция"/>
              </a:rPr>
              <a:t>Франции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8286776" y="6286520"/>
            <a:ext cx="857224" cy="5714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14348" y="3931396"/>
            <a:ext cx="8429652" cy="179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5164" tIns="1128357" rIns="1225164" bIns="3491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81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38325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0"/>
            <a:ext cx="8643966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38125" fontAlgn="base">
              <a:spcBef>
                <a:spcPct val="0"/>
              </a:spcBef>
              <a:spcAft>
                <a:spcPct val="0"/>
              </a:spcAft>
              <a:tabLst>
                <a:tab pos="1838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Прочтите отрывок из документа и напишите год, когда произошли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события, о которых идет речь.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lvl="0" indent="238125" eaLnBrk="0" fontAlgn="base" hangingPunct="0">
              <a:spcBef>
                <a:spcPct val="0"/>
              </a:spcBef>
              <a:spcAft>
                <a:spcPct val="0"/>
              </a:spcAft>
              <a:tabLst>
                <a:tab pos="1838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«Двадцать два государства, подписавшие договор об обычных вооруженных силах в Европе, заявили в совместной декларации, что они больше не являются противниками, будут строить новые отношения партнерства и сотрудничества. Было подтверждено, что каждое государство имеет право быть или не быть участником Союзного договора. Прекращение раскола Европы открывает историческую возможность придать новое качество отношениям в сфере безопасности при полном уважении сохраняющейся за каждым государством свободы выбора. С учетом происходящих в Европе глубоких перемен... государства-участники Варшавского Договора, действуя как суверенные и равноправные государства, решили упразднить его военные органы и структуры...».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3286124"/>
            <a:ext cx="8643966" cy="32932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38125" eaLnBrk="0" fontAlgn="base" hangingPunct="0">
              <a:spcBef>
                <a:spcPct val="0"/>
              </a:spcBef>
              <a:spcAft>
                <a:spcPct val="0"/>
              </a:spcAft>
              <a:tabLst>
                <a:tab pos="1838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Прочтите отрывок из документа и напишите, когда произошло описанное в нем событие.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lvl="0" indent="238125" eaLnBrk="0" fontAlgn="base" hangingPunct="0">
              <a:spcBef>
                <a:spcPct val="0"/>
              </a:spcBef>
              <a:spcAft>
                <a:spcPct val="0"/>
              </a:spcAft>
              <a:tabLst>
                <a:tab pos="1838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«ТАСС уполномочен заявить, что партийные и государственные деятели Чехословацкой Социалистической Республики обратились к Советскому Союзу и другим союзным государствам с просьбой об оказании братскому чехословацкому народу неотложной помощи, включая помощь вооруженными силами. Это обращение вызвано угрозой, которая возникла существующему в Чехословакии социалистическому строю и установленной Конституцией государственности со стороны контрреволюционных сил, вступивших в сговор с враждебными социализму внешними силами... Советские воинские подразделения вместе с воинскими подразделениями.... союзных стран 21 августа вступили на территорию Чехословакии».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238125" eaLnBrk="0" fontAlgn="base" hangingPunct="0">
              <a:spcBef>
                <a:spcPct val="0"/>
              </a:spcBef>
              <a:spcAft>
                <a:spcPct val="0"/>
              </a:spcAft>
              <a:tabLst>
                <a:tab pos="18383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Ответ: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500034" cy="428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286124"/>
            <a:ext cx="500034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Управляющая кнопка: справка 6">
            <a:hlinkClick r:id="rId2" action="ppaction://hlinksldjump" highlightClick="1"/>
          </p:cNvPr>
          <p:cNvSpPr/>
          <p:nvPr/>
        </p:nvSpPr>
        <p:spPr>
          <a:xfrm>
            <a:off x="8572528" y="6429396"/>
            <a:ext cx="571472" cy="428604"/>
          </a:xfrm>
          <a:prstGeom prst="actionButtonHelp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58214" y="2786058"/>
            <a:ext cx="785786" cy="285752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429652" y="3643314"/>
            <a:ext cx="714348" cy="285752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Варша́вский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догово́р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Договор о дружбе, сотрудничестве и взаимной помощи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от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" tooltip="14 мая"/>
              </a:rPr>
              <a:t>14 мая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" tooltip="1955"/>
              </a:rPr>
              <a:t>1955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— документ, оформивший создание военного союза европейских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4" tooltip="Социалистические страны"/>
              </a:rPr>
              <a:t>социалистических государств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при ведущей роли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5" tooltip="Советский Союз"/>
              </a:rPr>
              <a:t>Советского Союза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Организации Варшавского договора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ОВД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 Заключение договора явилось ответной мерой на присоединение ФРГ 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6" tooltip="НАТО"/>
              </a:rPr>
              <a:t>НАТО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Договор подписан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7" tooltip="Албания"/>
              </a:rPr>
              <a:t>Албанией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8" tooltip="Болгария"/>
              </a:rPr>
              <a:t>Болгарией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9" tooltip="Венгрия"/>
              </a:rPr>
              <a:t>Венгрией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0" tooltip="ГДР"/>
              </a:rPr>
              <a:t>ГДР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1" tooltip="Польша"/>
              </a:rPr>
              <a:t>Польшей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2" tooltip="Румыния"/>
              </a:rPr>
              <a:t>Румынией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3" tooltip="СССР"/>
              </a:rPr>
              <a:t>СССР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4" tooltip="Чехословакия"/>
              </a:rPr>
              <a:t>Чехословакией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" tooltip="14 мая"/>
              </a:rPr>
              <a:t>14 мая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" tooltip="1955"/>
              </a:rPr>
              <a:t>1955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Варшавском совещании европейских государств по обеспечению мира и безопасности в Европе.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Договор вступил в силу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5" tooltip="5 июня"/>
              </a:rPr>
              <a:t>5 июня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1955.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6" tooltip="26 апреля"/>
              </a:rPr>
              <a:t>26 апреля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7" tooltip="1985"/>
              </a:rPr>
              <a:t>1985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ввиду истечения срока действия, был продлён на 20 лет.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связи с преобразованиями в СССР и других странах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8" tooltip="Центральная Европа"/>
              </a:rPr>
              <a:t>Центральной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9" tooltip="Восточная Европа"/>
              </a:rPr>
              <a:t>Восточной Европы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феврале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0" tooltip="1990"/>
              </a:rPr>
              <a:t>1990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государства-участники ОВД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1" tooltip="s:Будапештское заявление государств-участников Варшавского договора (1991)"/>
              </a:rPr>
              <a:t>упразднили её военные структуры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2" tooltip="1 июля"/>
              </a:rPr>
              <a:t>1 июля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3" tooltip="1991"/>
              </a:rPr>
              <a:t>1991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подписали Протокол о полном прекращении действия Договора.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назад 2">
            <a:hlinkClick r:id="" action="ppaction://hlinkshowjump?jump=previousslide" highlightClick="1"/>
          </p:cNvPr>
          <p:cNvSpPr/>
          <p:nvPr/>
        </p:nvSpPr>
        <p:spPr>
          <a:xfrm>
            <a:off x="8501090" y="2714620"/>
            <a:ext cx="642910" cy="357190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2285992"/>
            <a:ext cx="91440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 smtClean="0"/>
              <a:t>«</a:t>
            </a:r>
            <a:r>
              <a:rPr lang="ru-RU" sz="1400" b="1" dirty="0" err="1" smtClean="0"/>
              <a:t>Пра́жская</a:t>
            </a:r>
            <a:r>
              <a:rPr lang="ru-RU" sz="1400" b="1" dirty="0" smtClean="0"/>
              <a:t> весна́»</a:t>
            </a:r>
            <a:r>
              <a:rPr lang="ru-RU" sz="1400" dirty="0" smtClean="0"/>
              <a:t> (</a:t>
            </a:r>
            <a:r>
              <a:rPr lang="ru-RU" sz="1400" dirty="0" err="1" smtClean="0">
                <a:hlinkClick r:id="rId24" tooltip="Чешский язык"/>
              </a:rPr>
              <a:t>чешск</a:t>
            </a:r>
            <a:r>
              <a:rPr lang="ru-RU" sz="1400" dirty="0" smtClean="0">
                <a:hlinkClick r:id="rId24" tooltip="Чешский язык"/>
              </a:rPr>
              <a:t>.</a:t>
            </a:r>
            <a:r>
              <a:rPr lang="ru-RU" sz="1400" dirty="0" smtClean="0"/>
              <a:t> 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Pražské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jaro</a:t>
            </a:r>
            <a:r>
              <a:rPr lang="ru-RU" sz="1400" i="1" dirty="0" smtClean="0"/>
              <a:t>»</a:t>
            </a:r>
            <a:r>
              <a:rPr lang="ru-RU" sz="1400" dirty="0" smtClean="0"/>
              <a:t>, </a:t>
            </a:r>
            <a:r>
              <a:rPr lang="ru-RU" sz="1400" dirty="0" err="1" smtClean="0">
                <a:hlinkClick r:id="rId25" tooltip="Словацкий язык"/>
              </a:rPr>
              <a:t>словацк</a:t>
            </a:r>
            <a:r>
              <a:rPr lang="ru-RU" sz="1400" dirty="0" smtClean="0">
                <a:hlinkClick r:id="rId25" tooltip="Словацкий язык"/>
              </a:rPr>
              <a:t>.</a:t>
            </a:r>
            <a:r>
              <a:rPr lang="ru-RU" sz="1400" dirty="0" smtClean="0"/>
              <a:t> </a:t>
            </a:r>
            <a:r>
              <a:rPr lang="ru-RU" sz="1400" i="1" dirty="0" smtClean="0"/>
              <a:t>«</a:t>
            </a:r>
            <a:r>
              <a:rPr lang="ru-RU" sz="1400" i="1" dirty="0" err="1" smtClean="0"/>
              <a:t>Pražská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jar</a:t>
            </a:r>
            <a:r>
              <a:rPr lang="ru-RU" sz="1400" i="1" dirty="0" smtClean="0"/>
              <a:t>»</a:t>
            </a:r>
            <a:r>
              <a:rPr lang="ru-RU" sz="1400" dirty="0" smtClean="0"/>
              <a:t>) — период политической либерализации в </a:t>
            </a:r>
            <a:r>
              <a:rPr lang="ru-RU" sz="1400" dirty="0" smtClean="0">
                <a:hlinkClick r:id="rId14" tooltip="Чехословакия"/>
              </a:rPr>
              <a:t>Чехословакии</a:t>
            </a:r>
            <a:r>
              <a:rPr lang="ru-RU" sz="1400" dirty="0" smtClean="0"/>
              <a:t> с </a:t>
            </a:r>
            <a:r>
              <a:rPr lang="ru-RU" sz="1400" dirty="0" smtClean="0">
                <a:hlinkClick r:id="rId26" tooltip="5 января"/>
              </a:rPr>
              <a:t>5 января</a:t>
            </a:r>
            <a:r>
              <a:rPr lang="ru-RU" sz="1400" dirty="0" smtClean="0"/>
              <a:t> по </a:t>
            </a:r>
            <a:r>
              <a:rPr lang="ru-RU" sz="1400" dirty="0" smtClean="0">
                <a:hlinkClick r:id="rId27" tooltip="20 августа"/>
              </a:rPr>
              <a:t>20 августа</a:t>
            </a:r>
            <a:r>
              <a:rPr lang="ru-RU" sz="1400" dirty="0" smtClean="0"/>
              <a:t> </a:t>
            </a:r>
            <a:r>
              <a:rPr lang="ru-RU" sz="1400" dirty="0" smtClean="0">
                <a:hlinkClick r:id="rId28" tooltip="1968"/>
              </a:rPr>
              <a:t>1968</a:t>
            </a:r>
            <a:r>
              <a:rPr lang="ru-RU" sz="1400" dirty="0" smtClean="0"/>
              <a:t>, закончившийся </a:t>
            </a:r>
            <a:r>
              <a:rPr lang="ru-RU" sz="1400" dirty="0" smtClean="0">
                <a:hlinkClick r:id="rId29" tooltip="Операция «Дунай»"/>
              </a:rPr>
              <a:t>вводом в страну войск стран Организации Варшавского договора</a:t>
            </a:r>
            <a:r>
              <a:rPr lang="ru-RU" sz="1400" dirty="0" smtClean="0"/>
              <a:t> (кроме </a:t>
            </a:r>
            <a:r>
              <a:rPr lang="ru-RU" sz="1400" dirty="0" smtClean="0">
                <a:hlinkClick r:id="rId12" tooltip="Румыния"/>
              </a:rPr>
              <a:t>Румынии</a:t>
            </a:r>
            <a:r>
              <a:rPr lang="ru-RU" sz="1400" dirty="0" smtClean="0"/>
              <a:t>).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000372"/>
            <a:ext cx="9144000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/>
              <a:t>Период политического либерализма в Чехословакии закончился уже через несколько дней, с вводом в страну более 300 тыс. чел. и около 7 тыс. танков стран Варшавского договора в ночь с 20 на 21 августа (отсюда две даты, встречающиеся в различных источниках).</a:t>
            </a:r>
            <a:r>
              <a:rPr lang="ru-RU" sz="1400" baseline="30000" dirty="0" smtClean="0">
                <a:hlinkClick r:id="rId30"/>
              </a:rPr>
              <a:t>[</a:t>
            </a:r>
            <a:endParaRPr lang="ru-RU" sz="1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3857628"/>
            <a:ext cx="914400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самой Чехословакии результатом стала большая волна эмиграции (около 300 000 человек).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вторжении 72 гражданина Чехословакии погибло, сотни ранены.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1969 году в Праге студенты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1" tooltip="Ян Палах"/>
              </a:rPr>
              <a:t>Ян Палах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2" tooltip="Ян Зайиц (страница отсутствует)"/>
              </a:rPr>
              <a:t>Ян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  <a:hlinkClick r:id="rId32" tooltip="Ян Зайиц (страница отсутствует)"/>
              </a:rPr>
              <a:t>Зайиц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 интервалом в месяц совершили самосожжение в знак протеста против советской оккупации.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1969 году А.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Дубчека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посту Генерального секретаря ЦК КПЧ сменил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3" tooltip="Гусак, Густав"/>
              </a:rPr>
              <a:t>Г. Гусак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Подавление Пражской весны усилило разочарование многих представителей западных левых кругов в теории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4" tooltip="Марксизм-ленинизм"/>
              </a:rPr>
              <a:t>марксизма-ленинизма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способствовало росту идей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  <a:hlinkClick r:id="rId35" tooltip="Еврокоммунизм"/>
              </a:rPr>
              <a:t>еврокоммунизма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среди руководства и членов западных коммунистических партий — впоследствии приведшему к расколу во многих из них.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Десять лет спустя Пражская весна дала имя аналогичному периоду китайской политической либерализации, известному как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6" tooltip="Пекинская весна (страница отсутствует)"/>
              </a:rPr>
              <a:t>«Пекинская весна»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8286776" y="6429396"/>
            <a:ext cx="857224" cy="42860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0"/>
            <a:ext cx="8643966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34950" fontAlgn="base">
              <a:spcBef>
                <a:spcPct val="0"/>
              </a:spcBef>
              <a:spcAft>
                <a:spcPct val="0"/>
              </a:spcAft>
              <a:tabLst>
                <a:tab pos="18224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Прочтите отрывок из работы современного историка и напишите, о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ком идет речь.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lvl="0" indent="234950" eaLnBrk="0" fontAlgn="base" hangingPunct="0">
              <a:spcBef>
                <a:spcPct val="0"/>
              </a:spcBef>
              <a:spcAft>
                <a:spcPct val="0"/>
              </a:spcAft>
              <a:tabLst>
                <a:tab pos="18224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«Выдающийся ученый-естествоиспытатель, мыслитель, он никогда не был лидером правозащитного движения, как иногда его представляют, но был признанным выразителем его духа. В нравственном противостоянии беззаконию и жестокости он видел реальный путь к оздоровлению общества ... Имя ученого получило мировую известность как борца за права человека, в 1975 г. ему была присуждена Нобелевская премия Мира».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234950" eaLnBrk="0" fontAlgn="base" hangingPunct="0">
              <a:spcBef>
                <a:spcPct val="0"/>
              </a:spcBef>
              <a:spcAft>
                <a:spcPct val="0"/>
              </a:spcAft>
              <a:tabLst>
                <a:tab pos="18224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Ответ: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857496"/>
            <a:ext cx="8643966" cy="35702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34950" fontAlgn="base">
              <a:spcBef>
                <a:spcPct val="0"/>
              </a:spcBef>
              <a:spcAft>
                <a:spcPct val="0"/>
              </a:spcAft>
              <a:tabLst>
                <a:tab pos="18224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Прочтите отрывок из документа и напишите год, когда произошли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описанные события.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lvl="0" indent="234950" eaLnBrk="0" fontAlgn="base" hangingPunct="0">
              <a:spcBef>
                <a:spcPct val="0"/>
              </a:spcBef>
              <a:spcAft>
                <a:spcPct val="0"/>
              </a:spcAft>
              <a:tabLst>
                <a:tab pos="18224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«Б. Пастернак порвал последние связи со своей страной и ее народом, превратил свое имя и свою деятельность в политическое орудие в руках реакции. Присуждение Пастернаку Нобелевской премии, по существу, за роман «Доктор Живаго», наспех прикрытое высокопарными фразами о его лирике и прозе, в действительности подчеркивает политическую сторону нечистоплотной игры реакционных кругов... Учитывая политическое и моральное падение Б. Пастернака, его предательство по отношению к советскому народу, к делу социализма, мира, прогресса, оплаченное Нобелевской премией в интересах разжигания холодной войны, — Президиум правления СП СССР, бюро Оргкомитета СП РСФСР и Президиум правления Московского отделения СП РСФСР лишают Пастернака звания советского писателя, исключают его из числа членов СП СССР».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234950" eaLnBrk="0" fontAlgn="base" hangingPunct="0">
              <a:spcBef>
                <a:spcPct val="0"/>
              </a:spcBef>
              <a:spcAft>
                <a:spcPct val="0"/>
              </a:spcAft>
              <a:tabLst>
                <a:tab pos="18224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Ответ: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	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500034" cy="5000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857496"/>
            <a:ext cx="50003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6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справка 6">
            <a:hlinkClick r:id="rId2" action="ppaction://hlinksldjump" highlightClick="1"/>
          </p:cNvPr>
          <p:cNvSpPr/>
          <p:nvPr/>
        </p:nvSpPr>
        <p:spPr>
          <a:xfrm>
            <a:off x="8572528" y="6429396"/>
            <a:ext cx="571472" cy="428604"/>
          </a:xfrm>
          <a:prstGeom prst="actionButtonHelp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429652" y="1928802"/>
            <a:ext cx="714348" cy="35719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5857884" y="5929330"/>
            <a:ext cx="1000132" cy="50006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05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28794" y="0"/>
            <a:ext cx="7215206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Андре́й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Дми́триевич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Са́харов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" tooltip="21 мая"/>
              </a:rPr>
              <a:t>21 мая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4" tooltip="1921"/>
              </a:rPr>
              <a:t>1921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5" tooltip="Москва"/>
              </a:rPr>
              <a:t>Москва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6" tooltip="14 декабря"/>
              </a:rPr>
              <a:t>14 декабря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7" tooltip="1989"/>
              </a:rPr>
              <a:t>1989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 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8" tooltip="СССР"/>
              </a:rPr>
              <a:t>советский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9" tooltip="Физик"/>
              </a:rPr>
              <a:t>физик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академик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10" tooltip="АН СССР"/>
              </a:rPr>
              <a:t>АН СССР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политический деятель,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11" tooltip="Диссидент"/>
              </a:rPr>
              <a:t>диссидент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12" tooltip="Правозащитники"/>
              </a:rPr>
              <a:t>правозащитник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один из создателей советской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13" tooltip="Водородная бомба"/>
              </a:rPr>
              <a:t>водородной бомбы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Лауреат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14" tooltip="Нобелевская премия мира"/>
              </a:rPr>
              <a:t>Нобелевской премии мира за 1975 год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500174"/>
            <a:ext cx="721520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из создателей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3" tooltip="Водородная бомба"/>
              </a:rPr>
              <a:t>водородной бомбы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5" tooltip="1953"/>
              </a:rPr>
              <a:t>1953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8" tooltip="СССР"/>
              </a:rPr>
              <a:t>СССР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Труды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6" tooltip="Магнитная гидродинамика"/>
              </a:rPr>
              <a:t>магнитной гидродинамике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7" tooltip="Физика плазмы"/>
              </a:rPr>
              <a:t>физике плазмы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8" tooltip="Управляемый термоядерный синтез"/>
              </a:rPr>
              <a:t>управляемому термоядерному синтезу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19" tooltip="Физика элементарных частиц"/>
              </a:rPr>
              <a:t>элементарным частицам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0" tooltip="Астрофизика"/>
              </a:rPr>
              <a:t>астрофизике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1" tooltip="Гравитация"/>
              </a:rPr>
              <a:t>гравитации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8215338" y="1142984"/>
            <a:ext cx="928662" cy="28575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3214686"/>
            <a:ext cx="221117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285984" y="3214686"/>
            <a:ext cx="6858016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Бори́с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Леони́дович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Пастерна́к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(приблизительно до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3" tooltip="1920 год"/>
              </a:rPr>
              <a:t>1920 года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Бори́с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Исаа́кович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Пастерна́к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  <a:hlinkClick r:id="rId24"/>
              </a:rPr>
              <a:t>[1]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  <a:hlinkClick r:id="rId25"/>
              </a:rPr>
              <a:t>[2]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6" tooltip="10 февраля"/>
              </a:rPr>
              <a:t>29 января (10 февраля)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7" tooltip="1890"/>
              </a:rPr>
              <a:t>1890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5" tooltip="Москва"/>
              </a:rPr>
              <a:t>Москва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8" tooltip="Российская империя"/>
              </a:rPr>
              <a:t>Российская империя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29" tooltip="30 мая"/>
              </a:rPr>
              <a:t>30 мая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0" tooltip="1960"/>
              </a:rPr>
              <a:t>1960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  <a:hlinkClick r:id="rId31" tooltip="Переделкино"/>
              </a:rPr>
              <a:t>Переделкино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2" tooltip="Московская область"/>
              </a:rPr>
              <a:t>Московская область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8" tooltip="СССР"/>
              </a:rPr>
              <a:t>СССР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3" tooltip="Русский язык"/>
              </a:rPr>
              <a:t>русский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4" tooltip="Поэт"/>
              </a:rPr>
              <a:t>поэт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5" tooltip="Писатель"/>
              </a:rPr>
              <a:t>писатель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лауреат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6" tooltip="Нобелевская премия по литературе"/>
              </a:rPr>
              <a:t>Нобелевской премии по литературе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7" tooltip="1958"/>
              </a:rPr>
              <a:t>1958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4549676"/>
            <a:ext cx="6929454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Присуждение премии воспринималось советской пропагандой как повод усилить травлю (к примеру,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8" tooltip="Литературная газета"/>
              </a:rPr>
              <a:t>«Литературная газета»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39" tooltip="25 октября"/>
              </a:rPr>
              <a:t>25 октября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  <a:hlinkClick r:id="rId40" tooltip="1958 год"/>
              </a:rPr>
              <a:t>1958 года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писала: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«Пастернак получил „тридцать сребреников“, для чего использована Нобелевская премия. Он награждён за то, что согласился исполнять роль наживки на ржавом крючке антисоветской пропаганды… Бесславный конец ждёт воскресшего Иуду, доктора Живаго, и его автора, уделом которого будет народное презрение.»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8215338" y="6357958"/>
            <a:ext cx="928662" cy="50004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4872841"/>
            <a:ext cx="8286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3375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	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33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0"/>
            <a:ext cx="8643966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28600" fontAlgn="base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Прочтите отрывок из труда современного историка и напишите фамилию руководителя, о котором идет речь.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«[...] нашел силы остановить маховик репрессий, и был поддержан частью партийного руководства. Карательные органы подверглись реорганизации... при Совете Министров был создан Комитет Государственной Безопасности (КГБ). Провозглашалось, что этот Орган создается на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новой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основе по сравнению с НКВД — МГБ, уже в самом названии подчеркивалось, что он является государственным органом. Тем самым как бы снимался вопрос о его подчиненности высшему партийному руководству».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Ответ: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500034" cy="5000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302907"/>
            <a:ext cx="8643966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Прочтите отрывок из работы современного историка и напишите на­звание оппозиционного движения, о котором идет речь.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«Протестная кампания, начавшаяся в связи с судебным процессом Гинзбурга, Галанскова и других, охватила гораздо больший круг людей, чем в предыдущие (и последующие) годы. Формы протеста, в основном, остались прежними — петиции в официальные органы власти, но была освоена и новая, более радикальная, возможность — прямая апелляция к общественному мнению (т.н. «открытые письма»). «Эпистолярная революция» (по тогдашнему выражению) не ограничилась конкретным поводом — делом Гинзбурга, Галанскова и др., ее предметом стали самые разнообразные случаи нарушения государством гарантированных Конституцией прав и свобод. Поток информации о подобных нарушениях возрастал по мере того, как в стране становилось известно о существовании, преимущественно в Москве, группы людей, рискнувших предавать эту информацию огласке. Была осознана ключевая роль самиздата в этом процессе. Возникли новые информационные механизмы, область применения которых быстро расширялась, охватывая все новые регионы. Возникшее брожение начало приобретать некоторые признаки общественного движения...».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733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Ответ:	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285992"/>
            <a:ext cx="500034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справка 6">
            <a:hlinkClick r:id="rId2" action="ppaction://hlinksldjump" highlightClick="1"/>
          </p:cNvPr>
          <p:cNvSpPr/>
          <p:nvPr/>
        </p:nvSpPr>
        <p:spPr>
          <a:xfrm>
            <a:off x="8572528" y="6429396"/>
            <a:ext cx="571472" cy="428604"/>
          </a:xfrm>
          <a:prstGeom prst="actionButtonHelp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429652" y="1714488"/>
            <a:ext cx="714348" cy="357190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0"/>
            <a:ext cx="778671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Комите́т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госуда́рственной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безопа́сности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CCCP.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КГБ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 — союзно-республиканский орган государственного управления в сфере обеспечения государственной безопасности при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" tooltip="Совет Министров СССР"/>
              </a:rPr>
              <a:t>Совете Министров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3" tooltip="СССР"/>
              </a:rPr>
              <a:t>СССР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образован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4" tooltip="13 марта"/>
              </a:rPr>
              <a:t>13 марта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5" tooltip="1954 год"/>
              </a:rPr>
              <a:t>1954 года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путём выделения из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6" tooltip="Народный комиссариат внутренних дел СССР"/>
              </a:rPr>
              <a:t>МВД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СССР ряда управлений, служб и отделов. В систему КГБ входили органы государственной безопасности, пограничные войска и войска правительственной связи, органы военной контрразведки, учебные заведения и научно-исследовательские учреждения. 20 марта 1991 года получил статус центрального органа государственного управления СССР, возглавляемым министром СССР. Упразднён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7" tooltip="22 октября"/>
              </a:rPr>
              <a:t>22 октября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8" tooltip="1991 год"/>
              </a:rPr>
              <a:t>1991 года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1428728" cy="212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8358214" y="0"/>
            <a:ext cx="785786" cy="428604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2143116"/>
            <a:ext cx="9144000" cy="24622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Период становления правозащитного движения, вызванный реакцией после «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0" tooltip="Хрущёвская оттепель"/>
              </a:rPr>
              <a:t>хрущёвской оттепели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явно проявившейся уголовным делом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1" tooltip="1965"/>
              </a:rPr>
              <a:t>1965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в отношении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2" tooltip="Андрей Синявский"/>
              </a:rPr>
              <a:t>Андрея Синявского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3" tooltip="Юлий Даниэль"/>
              </a:rPr>
              <a:t>Юлия Даниэля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Большой резонанс получило «Открытое письмо» священников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4" tooltip="Якунин, Глеб"/>
              </a:rPr>
              <a:t>Г. Якунина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Н. Эшлимана в ноябре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1" tooltip="1965"/>
              </a:rPr>
              <a:t>1965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года</a:t>
            </a:r>
            <a:r>
              <a:rPr lang="ru-RU" sz="1400" baseline="30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Прочие события: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5" tooltip="1968"/>
              </a:rPr>
              <a:t>1968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— демонстрация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6" tooltip="Красная площадь"/>
              </a:rPr>
              <a:t>Красной площади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против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7" tooltip="Операция «Дунай»"/>
              </a:rPr>
              <a:t>ввода войск стран Варшавского договора в Чехословакию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5" tooltip="1968"/>
              </a:rPr>
              <a:t>1968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— начала издаваться «Хроника текущих событий»,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идеологии движения в программных работах «Размышления о прогрессе, мирном сосуществовании и интеллектуальной свободе»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8" tooltip="Сахаров, Андрей Дмитриевич"/>
              </a:rPr>
              <a:t>Андрея Сахарова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19" tooltip="Жить не по лжи"/>
              </a:rPr>
              <a:t>Жить не по лжи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«Письмо вождям Советского Союза»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0" tooltip="Александр Солженицын"/>
              </a:rPr>
              <a:t>Александра Солженицына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1" tooltip="1969"/>
              </a:rPr>
              <a:t>1969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— создание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2" tooltip="Инициативная группа по защите прав человека в СССР"/>
              </a:rPr>
              <a:t>Инициативной группы по защите прав человека в СССР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3" tooltip="1970"/>
              </a:rPr>
              <a:t>1970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— создание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4" tooltip="Комитет прав человека в СССР"/>
              </a:rPr>
              <a:t>Комитета прав человека в СССР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643446"/>
            <a:ext cx="9144000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1973—1975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Период международного признания и кризиса движения.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события: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высылка за рубеж Александра Солженицына (за «Архипелаг ГУЛАГ»)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5" tooltip="1975"/>
              </a:rPr>
              <a:t>1975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— награждение Андрея Сахарова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6" tooltip="Нобелевская премия мира"/>
              </a:rPr>
              <a:t>Нобелевской премией мира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после чего в советских СМИ разворачивается кампания по его дискредитации.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приостанавливается выпуск «Хроник».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судебный процесс над П. Якиром и В. Красиным, которые в результате согласились сотрудничать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  <a:hlinkClick r:id="rId27" tooltip="КГБ"/>
              </a:rPr>
              <a:t>КГБ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что послужило детонатором к кризису движения в целом.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1976—1985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Хельсинкский период.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1644</Words>
  <Application>Microsoft Office PowerPoint</Application>
  <PresentationFormat>Экран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Леонид</cp:lastModifiedBy>
  <cp:revision>37</cp:revision>
  <dcterms:created xsi:type="dcterms:W3CDTF">2009-11-01T02:15:02Z</dcterms:created>
  <dcterms:modified xsi:type="dcterms:W3CDTF">2009-11-01T06:32:22Z</dcterms:modified>
</cp:coreProperties>
</file>