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7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  <p:sldMasterId id="2147483768" r:id="rId3"/>
    <p:sldMasterId id="2147483780" r:id="rId4"/>
    <p:sldMasterId id="2147483792" r:id="rId5"/>
    <p:sldMasterId id="2147483804" r:id="rId6"/>
    <p:sldMasterId id="2147483816" r:id="rId7"/>
  </p:sld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9806CFC-B861-45DF-9490-5222DCDDFE94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82D1B10-F411-4163-89EA-0F4122A9BC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gi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gif"/><Relationship Id="rId2" Type="http://schemas.openxmlformats.org/officeDocument/2006/relationships/audio" Target="file:///C:\Documents%20and%20Settings\&#1052;&#1072;&#1088;&#1080;&#1085;&#1072;\&#1052;&#1086;&#1080;%20&#1076;&#1086;&#1082;&#1091;&#1084;&#1077;&#1085;&#1090;&#1099;\&#1052;&#1086;&#1103;%20&#1084;&#1091;&#1079;&#1099;&#1082;&#1072;\&#1052;&#1091;&#1079;&#1099;&#1082;&#1072;\742.mp3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gif"/><Relationship Id="rId9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slideLayout" Target="../slideLayouts/slideLayout68.xml"/><Relationship Id="rId1" Type="http://schemas.openxmlformats.org/officeDocument/2006/relationships/audio" Target="file:///C:\Documents%20and%20Settings\&#1052;&#1072;&#1088;&#1080;&#1085;&#1072;\&#1056;&#1072;&#1073;&#1086;&#1095;&#1080;&#1081;%20&#1089;&#1090;&#1086;&#1083;\verbs\skip.wav" TargetMode="Externa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52;&#1072;&#1088;&#1080;&#1085;&#1072;\&#1056;&#1072;&#1073;&#1086;&#1095;&#1080;&#1081;%20&#1089;&#1090;&#1086;&#1083;\verbs\count.wav" TargetMode="Externa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animashky.ru/" TargetMode="External"/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slideLayout" Target="../slideLayouts/slideLayout13.xml"/><Relationship Id="rId1" Type="http://schemas.openxmlformats.org/officeDocument/2006/relationships/audio" Target="file:///C:\Documents%20and%20Settings\&#1052;&#1072;&#1088;&#1080;&#1085;&#1072;\&#1056;&#1072;&#1073;&#1086;&#1095;&#1080;&#1081;%20&#1089;&#1090;&#1086;&#1083;\verbs\sing.wav" TargetMode="Externa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slideLayout" Target="../slideLayouts/slideLayout24.xml"/><Relationship Id="rId1" Type="http://schemas.openxmlformats.org/officeDocument/2006/relationships/audio" Target="file:///C:\Documents%20and%20Settings\&#1052;&#1072;&#1088;&#1080;&#1085;&#1072;\&#1056;&#1072;&#1073;&#1086;&#1095;&#1080;&#1081;%20&#1089;&#1090;&#1086;&#1083;\verbs\flay.wav" TargetMode="Externa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52;&#1072;&#1088;&#1080;&#1085;&#1072;\&#1056;&#1072;&#1073;&#1086;&#1095;&#1080;&#1081;%20&#1089;&#1090;&#1086;&#1083;\verbs\run.wav" TargetMode="Externa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slideLayout" Target="../slideLayouts/slideLayout35.xml"/><Relationship Id="rId1" Type="http://schemas.openxmlformats.org/officeDocument/2006/relationships/audio" Target="file:///C:\Documents%20and%20Settings\&#1052;&#1072;&#1088;&#1080;&#1085;&#1072;\&#1056;&#1072;&#1073;&#1086;&#1095;&#1080;&#1081;%20&#1089;&#1090;&#1086;&#1083;\verbs\dance.wav" TargetMode="Externa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slideLayout" Target="../slideLayouts/slideLayout46.xml"/><Relationship Id="rId1" Type="http://schemas.openxmlformats.org/officeDocument/2006/relationships/audio" Target="file:///C:\Documents%20and%20Settings\&#1052;&#1072;&#1088;&#1080;&#1085;&#1072;\&#1056;&#1072;&#1073;&#1086;&#1095;&#1080;&#1081;%20&#1089;&#1090;&#1086;&#1083;\verbs\play.wav" TargetMode="Externa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slideLayout" Target="../slideLayouts/slideLayout24.xml"/><Relationship Id="rId1" Type="http://schemas.openxmlformats.org/officeDocument/2006/relationships/audio" Target="file:///C:\Documents%20and%20Settings\&#1052;&#1072;&#1088;&#1080;&#1085;&#1072;\&#1056;&#1072;&#1073;&#1086;&#1095;&#1080;&#1081;%20&#1089;&#1090;&#1086;&#1083;\verbs\sit.wav" TargetMode="Externa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slideLayout" Target="../slideLayouts/slideLayout24.xml"/><Relationship Id="rId1" Type="http://schemas.openxmlformats.org/officeDocument/2006/relationships/audio" Target="file:///C:\Documents%20and%20Settings\&#1052;&#1072;&#1088;&#1080;&#1085;&#1072;\&#1056;&#1072;&#1073;&#1086;&#1095;&#1080;&#1081;%20&#1089;&#1090;&#1086;&#1083;\verbs\swim.wav" TargetMode="Externa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slideLayout" Target="../slideLayouts/slideLayout57.xml"/><Relationship Id="rId1" Type="http://schemas.openxmlformats.org/officeDocument/2006/relationships/audio" Target="file:///C:\Documents%20and%20Settings\&#1052;&#1072;&#1088;&#1080;&#1085;&#1072;\&#1056;&#1072;&#1073;&#1086;&#1095;&#1080;&#1081;%20&#1089;&#1090;&#1086;&#1083;\verbs\jump.wav" TargetMode="Externa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976" y="4500570"/>
            <a:ext cx="3429024" cy="2214578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Козина Марина Олеговна</a:t>
            </a:r>
          </a:p>
          <a:p>
            <a:r>
              <a:rPr lang="ru-RU" sz="1800" dirty="0" smtClean="0"/>
              <a:t>учитель английского языка, </a:t>
            </a:r>
          </a:p>
          <a:p>
            <a:r>
              <a:rPr lang="ru-RU" sz="1800" dirty="0" smtClean="0"/>
              <a:t>первая категория</a:t>
            </a:r>
          </a:p>
          <a:p>
            <a:r>
              <a:rPr lang="ru-RU" sz="1800" dirty="0" smtClean="0"/>
              <a:t>МОУ «ООШ с. Матвеевка»</a:t>
            </a:r>
          </a:p>
          <a:p>
            <a:r>
              <a:rPr lang="ru-RU" sz="1800" dirty="0" smtClean="0"/>
              <a:t> </a:t>
            </a:r>
            <a:r>
              <a:rPr lang="ru-RU" sz="1800" dirty="0" err="1" smtClean="0"/>
              <a:t>Балаковского</a:t>
            </a:r>
            <a:r>
              <a:rPr lang="ru-RU" sz="1800" dirty="0" smtClean="0"/>
              <a:t> района </a:t>
            </a:r>
          </a:p>
          <a:p>
            <a:r>
              <a:rPr lang="ru-RU" sz="1800" dirty="0" smtClean="0"/>
              <a:t>Саратовской области</a:t>
            </a:r>
            <a:endParaRPr lang="ru-RU" sz="1800" dirty="0"/>
          </a:p>
        </p:txBody>
      </p:sp>
      <p:pic>
        <p:nvPicPr>
          <p:cNvPr id="11266" name="Picture 2" descr="C:\Documents and Settings\Марина\Рабочий стол\364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1571612"/>
            <a:ext cx="1500198" cy="2143140"/>
          </a:xfrm>
          <a:prstGeom prst="rect">
            <a:avLst/>
          </a:prstGeom>
          <a:noFill/>
        </p:spPr>
      </p:pic>
      <p:pic>
        <p:nvPicPr>
          <p:cNvPr id="11267" name="Picture 3" descr="C:\Documents and Settings\Марина\Рабочий стол\330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57422" y="642918"/>
            <a:ext cx="1357322" cy="1785950"/>
          </a:xfrm>
          <a:prstGeom prst="rect">
            <a:avLst/>
          </a:prstGeom>
          <a:noFill/>
        </p:spPr>
      </p:pic>
      <p:pic>
        <p:nvPicPr>
          <p:cNvPr id="11268" name="Picture 4" descr="C:\Documents and Settings\Марина\Рабочий стол\356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57620" y="357166"/>
            <a:ext cx="1785950" cy="1714512"/>
          </a:xfrm>
          <a:prstGeom prst="rect">
            <a:avLst/>
          </a:prstGeom>
          <a:noFill/>
        </p:spPr>
      </p:pic>
      <p:pic>
        <p:nvPicPr>
          <p:cNvPr id="11269" name="Picture 5" descr="C:\Documents and Settings\Марина\Рабочий стол\325.gif"/>
          <p:cNvPicPr>
            <a:picLocks noChangeAspect="1" noChangeArrowheads="1" noCrop="1"/>
          </p:cNvPicPr>
          <p:nvPr/>
        </p:nvPicPr>
        <p:blipFill>
          <a:blip r:embed="rId7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500694" y="1071546"/>
            <a:ext cx="1447800" cy="1743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71" name="Picture 7" descr="C:\Documents and Settings\Марина\Рабочий стол\358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143768" y="1857364"/>
            <a:ext cx="1357322" cy="2143140"/>
          </a:xfrm>
          <a:prstGeom prst="rect">
            <a:avLst/>
          </a:prstGeom>
          <a:noFill/>
        </p:spPr>
      </p:pic>
      <p:pic>
        <p:nvPicPr>
          <p:cNvPr id="9" name="74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/>
          <a:stretch>
            <a:fillRect/>
          </a:stretch>
        </p:blipFill>
        <p:spPr>
          <a:xfrm>
            <a:off x="8143900" y="4214818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359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123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1142984"/>
            <a:ext cx="4000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smtClean="0">
                <a:latin typeface="Bookman Old Style" pitchFamily="18" charset="0"/>
              </a:rPr>
              <a:t>skip</a:t>
            </a:r>
            <a:endParaRPr lang="ru-RU" sz="7200" b="1" dirty="0">
              <a:latin typeface="Bookman Old Style" pitchFamily="18" charset="0"/>
            </a:endParaRPr>
          </a:p>
        </p:txBody>
      </p:sp>
      <p:pic>
        <p:nvPicPr>
          <p:cNvPr id="1026" name="Picture 2" descr="D:\анимашки\аниме\BIG_Cat08.gif"/>
          <p:cNvPicPr>
            <a:picLocks noChangeAspect="1" noChangeArrowheads="1" noCrop="1"/>
          </p:cNvPicPr>
          <p:nvPr/>
        </p:nvPicPr>
        <p:blipFill>
          <a:blip r:embed="rId3">
            <a:duotone>
              <a:prstClr val="black"/>
              <a:schemeClr val="accent6">
                <a:lumMod val="20000"/>
                <a:lumOff val="8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429124" y="1857364"/>
            <a:ext cx="2952750" cy="3505200"/>
          </a:xfrm>
          <a:prstGeom prst="rect">
            <a:avLst/>
          </a:prstGeom>
          <a:noFill/>
        </p:spPr>
      </p:pic>
      <p:pic>
        <p:nvPicPr>
          <p:cNvPr id="6" name="skip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143900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36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57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2910" y="785794"/>
            <a:ext cx="48577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smtClean="0"/>
              <a:t>count</a:t>
            </a:r>
            <a:endParaRPr lang="ru-RU" sz="7200" b="1" dirty="0"/>
          </a:p>
        </p:txBody>
      </p:sp>
      <p:pic>
        <p:nvPicPr>
          <p:cNvPr id="10242" name="Picture 2" descr="C:\Documents and Settings\Марина\Рабочий стол\62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3500438"/>
            <a:ext cx="1928826" cy="1928826"/>
          </a:xfrm>
          <a:prstGeom prst="rect">
            <a:avLst/>
          </a:prstGeom>
          <a:noFill/>
        </p:spPr>
      </p:pic>
      <p:sp>
        <p:nvSpPr>
          <p:cNvPr id="6" name="Овальная выноска 5"/>
          <p:cNvSpPr/>
          <p:nvPr/>
        </p:nvSpPr>
        <p:spPr>
          <a:xfrm>
            <a:off x="4429124" y="2000240"/>
            <a:ext cx="3214710" cy="142876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one, two, three…</a:t>
            </a:r>
            <a:endParaRPr lang="ru-RU" sz="4000" dirty="0"/>
          </a:p>
        </p:txBody>
      </p:sp>
      <p:pic>
        <p:nvPicPr>
          <p:cNvPr id="5" name="count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286776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651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87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2" y="1714488"/>
            <a:ext cx="4261103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AutoNum type="arabicPeriod"/>
            </a:pPr>
            <a:r>
              <a:rPr lang="ru-RU" u="sng" dirty="0" smtClean="0">
                <a:solidFill>
                  <a:srgbClr val="7030A0"/>
                </a:solidFill>
                <a:hlinkClick r:id="rId2"/>
              </a:rPr>
              <a:t>http</a:t>
            </a:r>
            <a:r>
              <a:rPr lang="ru-RU" u="sng" dirty="0" smtClean="0">
                <a:solidFill>
                  <a:srgbClr val="7030A0"/>
                </a:solidFill>
                <a:hlinkClick r:id="rId2"/>
              </a:rPr>
              <a:t>://</a:t>
            </a:r>
            <a:r>
              <a:rPr lang="ru-RU" u="sng" dirty="0" smtClean="0">
                <a:solidFill>
                  <a:srgbClr val="7030A0"/>
                </a:solidFill>
                <a:hlinkClick r:id="rId2"/>
              </a:rPr>
              <a:t>animashky.ru</a:t>
            </a:r>
          </a:p>
          <a:p>
            <a:pPr marL="342900" indent="-342900">
              <a:buAutoNum type="arabicPeriod"/>
            </a:pPr>
            <a:r>
              <a:rPr lang="en-US" u="sng" dirty="0" smtClean="0">
                <a:solidFill>
                  <a:srgbClr val="7030A0"/>
                </a:solidFill>
                <a:hlinkClick r:id="rId2"/>
              </a:rPr>
              <a:t>http://www.gifpark.ru/ANIM.htm</a:t>
            </a:r>
            <a:endParaRPr lang="ru-RU" u="sng" dirty="0" smtClean="0">
              <a:solidFill>
                <a:srgbClr val="7030A0"/>
              </a:solidFill>
              <a:hlinkClick r:id="rId2"/>
            </a:endParaRPr>
          </a:p>
          <a:p>
            <a:endParaRPr lang="ru-RU" u="sng" dirty="0" smtClean="0">
              <a:solidFill>
                <a:srgbClr val="7030A0"/>
              </a:solidFill>
              <a:hlinkClick r:id="rId2"/>
            </a:endParaRPr>
          </a:p>
          <a:p>
            <a:endParaRPr lang="ru-RU" u="sng" dirty="0" smtClean="0">
              <a:solidFill>
                <a:srgbClr val="7030A0"/>
              </a:solidFill>
              <a:hlinkClick r:id="rId2"/>
            </a:endParaRPr>
          </a:p>
          <a:p>
            <a:endParaRPr lang="ru-RU" u="sng" dirty="0" smtClean="0">
              <a:solidFill>
                <a:srgbClr val="7030A0"/>
              </a:solidFill>
              <a:hlinkClick r:id="rId2"/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643306" y="785794"/>
            <a:ext cx="406233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dirty="0" smtClean="0"/>
              <a:t>References </a:t>
            </a:r>
            <a:endParaRPr lang="ru-RU" sz="5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2910" y="1142984"/>
            <a:ext cx="392909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latin typeface="Bookman Old Style" pitchFamily="18" charset="0"/>
              </a:rPr>
              <a:t>sing</a:t>
            </a:r>
            <a:endParaRPr lang="ru-RU" sz="6600" b="1" dirty="0">
              <a:latin typeface="Bookman Old Style" pitchFamily="18" charset="0"/>
            </a:endParaRPr>
          </a:p>
        </p:txBody>
      </p:sp>
      <p:pic>
        <p:nvPicPr>
          <p:cNvPr id="1027" name="Picture 3" descr="C:\Documents and Settings\Марина\Рабочий стол\786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2571744"/>
            <a:ext cx="2714644" cy="2513557"/>
          </a:xfrm>
          <a:prstGeom prst="rect">
            <a:avLst/>
          </a:prstGeom>
          <a:noFill/>
        </p:spPr>
      </p:pic>
      <p:pic>
        <p:nvPicPr>
          <p:cNvPr id="5" name="sing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715272" y="571501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870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43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4348" y="1142984"/>
            <a:ext cx="40719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smtClean="0">
                <a:latin typeface="Bookman Old Style" pitchFamily="18" charset="0"/>
              </a:rPr>
              <a:t>fly</a:t>
            </a:r>
            <a:endParaRPr lang="ru-RU" sz="7200" b="1" dirty="0">
              <a:latin typeface="Bookman Old Style" pitchFamily="18" charset="0"/>
            </a:endParaRPr>
          </a:p>
        </p:txBody>
      </p:sp>
      <p:pic>
        <p:nvPicPr>
          <p:cNvPr id="2050" name="Picture 2" descr="C:\Documents and Settings\Марина\Рабочий стол\787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2000240"/>
            <a:ext cx="3071834" cy="3071834"/>
          </a:xfrm>
          <a:prstGeom prst="rect">
            <a:avLst/>
          </a:prstGeom>
          <a:noFill/>
        </p:spPr>
      </p:pic>
      <p:pic>
        <p:nvPicPr>
          <p:cNvPr id="5" name="flay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215338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645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7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1214422"/>
            <a:ext cx="5143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smtClean="0">
                <a:latin typeface="Bookman Old Style" pitchFamily="18" charset="0"/>
              </a:rPr>
              <a:t>run</a:t>
            </a:r>
            <a:endParaRPr lang="ru-RU" sz="7200" b="1" dirty="0">
              <a:latin typeface="Bookman Old Style" pitchFamily="18" charset="0"/>
            </a:endParaRPr>
          </a:p>
        </p:txBody>
      </p:sp>
      <p:pic>
        <p:nvPicPr>
          <p:cNvPr id="3074" name="Picture 2" descr="C:\Documents and Settings\Марина\Рабочий стол\874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2329345"/>
            <a:ext cx="4714908" cy="2341197"/>
          </a:xfrm>
          <a:prstGeom prst="rect">
            <a:avLst/>
          </a:prstGeom>
          <a:noFill/>
        </p:spPr>
      </p:pic>
      <p:pic>
        <p:nvPicPr>
          <p:cNvPr id="5" name="run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358214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9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228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1428736"/>
            <a:ext cx="44291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smtClean="0">
                <a:latin typeface="Bookman Old Style" pitchFamily="18" charset="0"/>
              </a:rPr>
              <a:t>dance</a:t>
            </a:r>
            <a:endParaRPr lang="ru-RU" sz="7200" b="1" dirty="0">
              <a:latin typeface="Bookman Old Style" pitchFamily="18" charset="0"/>
            </a:endParaRPr>
          </a:p>
        </p:txBody>
      </p:sp>
      <p:pic>
        <p:nvPicPr>
          <p:cNvPr id="4098" name="Picture 2" descr="C:\Documents and Settings\Марина\Рабочий стол\406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2071678"/>
            <a:ext cx="3571900" cy="3404793"/>
          </a:xfrm>
          <a:prstGeom prst="rect">
            <a:avLst/>
          </a:prstGeom>
          <a:noFill/>
        </p:spPr>
      </p:pic>
      <p:pic>
        <p:nvPicPr>
          <p:cNvPr id="5" name="dance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215338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648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219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1500174"/>
            <a:ext cx="48577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smtClean="0">
                <a:latin typeface="Bookman Old Style" pitchFamily="18" charset="0"/>
              </a:rPr>
              <a:t>play</a:t>
            </a:r>
            <a:endParaRPr lang="ru-RU" sz="7200" b="1" dirty="0">
              <a:latin typeface="Bookman Old Style" pitchFamily="18" charset="0"/>
            </a:endParaRPr>
          </a:p>
        </p:txBody>
      </p:sp>
      <p:pic>
        <p:nvPicPr>
          <p:cNvPr id="5122" name="Picture 2" descr="C:\Documents and Settings\Марина\Рабочий стол\782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2143116"/>
            <a:ext cx="5172416" cy="2928958"/>
          </a:xfrm>
          <a:prstGeom prst="rect">
            <a:avLst/>
          </a:prstGeom>
          <a:noFill/>
        </p:spPr>
      </p:pic>
      <p:pic>
        <p:nvPicPr>
          <p:cNvPr id="5" name="play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072462" y="585789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048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0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4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72" y="1285860"/>
            <a:ext cx="3714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smtClean="0">
                <a:latin typeface="Bookman Old Style" pitchFamily="18" charset="0"/>
              </a:rPr>
              <a:t>sit</a:t>
            </a:r>
            <a:endParaRPr lang="ru-RU" sz="7200" b="1" dirty="0">
              <a:latin typeface="Bookman Old Style" pitchFamily="18" charset="0"/>
            </a:endParaRPr>
          </a:p>
        </p:txBody>
      </p:sp>
      <p:pic>
        <p:nvPicPr>
          <p:cNvPr id="6147" name="Picture 3" descr="C:\Documents and Settings\Марина\Рабочий стол\616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2428868"/>
            <a:ext cx="3214710" cy="2151996"/>
          </a:xfrm>
          <a:prstGeom prst="rect">
            <a:avLst/>
          </a:prstGeom>
          <a:noFill/>
        </p:spPr>
      </p:pic>
      <p:pic>
        <p:nvPicPr>
          <p:cNvPr id="5" name="sit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143900" y="585789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681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9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4282" y="1357298"/>
            <a:ext cx="53578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smtClean="0">
                <a:latin typeface="Bookman Old Style" pitchFamily="18" charset="0"/>
              </a:rPr>
              <a:t>swim</a:t>
            </a:r>
            <a:endParaRPr lang="ru-RU" sz="7200" b="1" dirty="0">
              <a:latin typeface="Bookman Old Style" pitchFamily="18" charset="0"/>
            </a:endParaRPr>
          </a:p>
        </p:txBody>
      </p:sp>
      <p:pic>
        <p:nvPicPr>
          <p:cNvPr id="7172" name="Picture 4" descr="C:\Documents and Settings\Марина\Рабочий стол\1674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1214422"/>
            <a:ext cx="3214710" cy="3857652"/>
          </a:xfrm>
          <a:prstGeom prst="rect">
            <a:avLst/>
          </a:prstGeom>
          <a:noFill/>
        </p:spPr>
      </p:pic>
      <p:pic>
        <p:nvPicPr>
          <p:cNvPr id="4" name="swim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286776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69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7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1357298"/>
            <a:ext cx="49292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smtClean="0">
                <a:latin typeface="Bookman Old Style" pitchFamily="18" charset="0"/>
              </a:rPr>
              <a:t>jump</a:t>
            </a:r>
            <a:endParaRPr lang="ru-RU" sz="7200" b="1" dirty="0">
              <a:latin typeface="Bookman Old Style" pitchFamily="18" charset="0"/>
            </a:endParaRPr>
          </a:p>
        </p:txBody>
      </p:sp>
      <p:pic>
        <p:nvPicPr>
          <p:cNvPr id="8195" name="Picture 3" descr="C:\Documents and Settings\Марина\Рабочий стол\1712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2786058"/>
            <a:ext cx="2714644" cy="3257573"/>
          </a:xfrm>
          <a:prstGeom prst="rect">
            <a:avLst/>
          </a:prstGeom>
          <a:noFill/>
        </p:spPr>
      </p:pic>
      <p:pic>
        <p:nvPicPr>
          <p:cNvPr id="5" name="jump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215338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89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70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4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205</TotalTime>
  <Words>44</Words>
  <Application>Microsoft Office PowerPoint</Application>
  <PresentationFormat>Экран (4:3)</PresentationFormat>
  <Paragraphs>22</Paragraphs>
  <Slides>12</Slides>
  <Notes>0</Notes>
  <HiddenSlides>0</HiddenSlides>
  <MMClips>11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Техническая</vt:lpstr>
      <vt:lpstr>Яркая</vt:lpstr>
      <vt:lpstr>Поток</vt:lpstr>
      <vt:lpstr>1_Яркая</vt:lpstr>
      <vt:lpstr>Городская</vt:lpstr>
      <vt:lpstr>Открытая</vt:lpstr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Verbs</dc:title>
  <dc:creator>Your User Name</dc:creator>
  <cp:lastModifiedBy>Your User Name</cp:lastModifiedBy>
  <cp:revision>6</cp:revision>
  <dcterms:created xsi:type="dcterms:W3CDTF">2009-10-13T15:45:54Z</dcterms:created>
  <dcterms:modified xsi:type="dcterms:W3CDTF">2009-10-16T10:37:55Z</dcterms:modified>
</cp:coreProperties>
</file>